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4.xml" ContentType="application/vnd.openxmlformats-officedocument.presentationml.tags+xml"/>
  <Override PartName="/ppt/notesSlides/notesSlide24.xml" ContentType="application/vnd.openxmlformats-officedocument.presentationml.notesSlide+xml"/>
  <Override PartName="/ppt/tags/tag15.xml" ContentType="application/vnd.openxmlformats-officedocument.presentationml.tags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notesSlides/notesSlide26.xml" ContentType="application/vnd.openxmlformats-officedocument.presentationml.notesSlide+xml"/>
  <Override PartName="/ppt/tags/tag17.xml" ContentType="application/vnd.openxmlformats-officedocument.presentationml.tags+xml"/>
  <Override PartName="/ppt/notesSlides/notesSlide27.xml" ContentType="application/vnd.openxmlformats-officedocument.presentationml.notesSlide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tags/tag19.xml" ContentType="application/vnd.openxmlformats-officedocument.presentationml.tags+xml"/>
  <Override PartName="/ppt/notesSlides/notesSlide29.xml" ContentType="application/vnd.openxmlformats-officedocument.presentationml.notesSlide+xml"/>
  <Override PartName="/ppt/tags/tag20.xml" ContentType="application/vnd.openxmlformats-officedocument.presentationml.tags+xml"/>
  <Override PartName="/ppt/notesSlides/notesSlide30.xml" ContentType="application/vnd.openxmlformats-officedocument.presentationml.notesSlide+xml"/>
  <Override PartName="/ppt/tags/tag21.xml" ContentType="application/vnd.openxmlformats-officedocument.presentationml.tags+xml"/>
  <Override PartName="/ppt/notesSlides/notesSlide31.xml" ContentType="application/vnd.openxmlformats-officedocument.presentationml.notesSlide+xml"/>
  <Override PartName="/ppt/tags/tag22.xml" ContentType="application/vnd.openxmlformats-officedocument.presentationml.tags+xml"/>
  <Override PartName="/ppt/notesSlides/notesSlide32.xml" ContentType="application/vnd.openxmlformats-officedocument.presentationml.notesSlide+xml"/>
  <Override PartName="/ppt/tags/tag23.xml" ContentType="application/vnd.openxmlformats-officedocument.presentationml.tags+xml"/>
  <Override PartName="/ppt/notesSlides/notesSlide33.xml" ContentType="application/vnd.openxmlformats-officedocument.presentationml.notesSlide+xml"/>
  <Override PartName="/ppt/tags/tag24.xml" ContentType="application/vnd.openxmlformats-officedocument.presentationml.tags+xml"/>
  <Override PartName="/ppt/notesSlides/notesSlide34.xml" ContentType="application/vnd.openxmlformats-officedocument.presentationml.notesSlide+xml"/>
  <Override PartName="/ppt/tags/tag25.xml" ContentType="application/vnd.openxmlformats-officedocument.presentationml.tags+xml"/>
  <Override PartName="/ppt/notesSlides/notesSlide35.xml" ContentType="application/vnd.openxmlformats-officedocument.presentationml.notesSlide+xml"/>
  <Override PartName="/ppt/tags/tag26.xml" ContentType="application/vnd.openxmlformats-officedocument.presentationml.tags+xml"/>
  <Override PartName="/ppt/notesSlides/notesSlide36.xml" ContentType="application/vnd.openxmlformats-officedocument.presentationml.notesSlide+xml"/>
  <Override PartName="/ppt/tags/tag27.xml" ContentType="application/vnd.openxmlformats-officedocument.presentationml.tags+xml"/>
  <Override PartName="/ppt/notesSlides/notesSlide37.xml" ContentType="application/vnd.openxmlformats-officedocument.presentationml.notesSlide+xml"/>
  <Override PartName="/ppt/tags/tag28.xml" ContentType="application/vnd.openxmlformats-officedocument.presentationml.tags+xml"/>
  <Override PartName="/ppt/notesSlides/notesSlide38.xml" ContentType="application/vnd.openxmlformats-officedocument.presentationml.notesSlide+xml"/>
  <Override PartName="/ppt/tags/tag29.xml" ContentType="application/vnd.openxmlformats-officedocument.presentationml.tags+xml"/>
  <Override PartName="/ppt/notesSlides/notesSlide39.xml" ContentType="application/vnd.openxmlformats-officedocument.presentationml.notesSlide+xml"/>
  <Override PartName="/ppt/tags/tag30.xml" ContentType="application/vnd.openxmlformats-officedocument.presentationml.tags+xml"/>
  <Override PartName="/ppt/notesSlides/notesSlide40.xml" ContentType="application/vnd.openxmlformats-officedocument.presentationml.notesSlide+xml"/>
  <Override PartName="/ppt/tags/tag31.xml" ContentType="application/vnd.openxmlformats-officedocument.presentationml.tags+xml"/>
  <Override PartName="/ppt/notesSlides/notesSlide41.xml" ContentType="application/vnd.openxmlformats-officedocument.presentationml.notesSlide+xml"/>
  <Override PartName="/ppt/tags/tag32.xml" ContentType="application/vnd.openxmlformats-officedocument.presentationml.tags+xml"/>
  <Override PartName="/ppt/notesSlides/notesSlide42.xml" ContentType="application/vnd.openxmlformats-officedocument.presentationml.notesSlide+xml"/>
  <Override PartName="/ppt/tags/tag33.xml" ContentType="application/vnd.openxmlformats-officedocument.presentationml.tags+xml"/>
  <Override PartName="/ppt/notesSlides/notesSlide43.xml" ContentType="application/vnd.openxmlformats-officedocument.presentationml.notesSlide+xml"/>
  <Override PartName="/ppt/tags/tag34.xml" ContentType="application/vnd.openxmlformats-officedocument.presentationml.tags+xml"/>
  <Override PartName="/ppt/notesSlides/notesSlide44.xml" ContentType="application/vnd.openxmlformats-officedocument.presentationml.notesSlide+xml"/>
  <Override PartName="/ppt/tags/tag35.xml" ContentType="application/vnd.openxmlformats-officedocument.presentationml.tags+xml"/>
  <Override PartName="/ppt/notesSlides/notesSlide45.xml" ContentType="application/vnd.openxmlformats-officedocument.presentationml.notesSlide+xml"/>
  <Override PartName="/ppt/tags/tag36.xml" ContentType="application/vnd.openxmlformats-officedocument.presentationml.tags+xml"/>
  <Override PartName="/ppt/notesSlides/notesSlide46.xml" ContentType="application/vnd.openxmlformats-officedocument.presentationml.notesSlide+xml"/>
  <Override PartName="/ppt/tags/tag37.xml" ContentType="application/vnd.openxmlformats-officedocument.presentationml.tags+xml"/>
  <Override PartName="/ppt/notesSlides/notesSlide47.xml" ContentType="application/vnd.openxmlformats-officedocument.presentationml.notesSlide+xml"/>
  <Override PartName="/ppt/tags/tag38.xml" ContentType="application/vnd.openxmlformats-officedocument.presentationml.tags+xml"/>
  <Override PartName="/ppt/notesSlides/notesSlide48.xml" ContentType="application/vnd.openxmlformats-officedocument.presentationml.notesSlide+xml"/>
  <Override PartName="/ppt/tags/tag39.xml" ContentType="application/vnd.openxmlformats-officedocument.presentationml.tags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4" r:id="rId2"/>
    <p:sldMasterId id="2147483696" r:id="rId3"/>
    <p:sldMasterId id="2147483710" r:id="rId4"/>
    <p:sldMasterId id="2147483725" r:id="rId5"/>
    <p:sldMasterId id="2147483741" r:id="rId6"/>
  </p:sldMasterIdLst>
  <p:notesMasterIdLst>
    <p:notesMasterId r:id="rId75"/>
  </p:notesMasterIdLst>
  <p:handoutMasterIdLst>
    <p:handoutMasterId r:id="rId76"/>
  </p:handoutMasterIdLst>
  <p:sldIdLst>
    <p:sldId id="259" r:id="rId7"/>
    <p:sldId id="612" r:id="rId8"/>
    <p:sldId id="613" r:id="rId9"/>
    <p:sldId id="614" r:id="rId10"/>
    <p:sldId id="572" r:id="rId11"/>
    <p:sldId id="615" r:id="rId12"/>
    <p:sldId id="570" r:id="rId13"/>
    <p:sldId id="667" r:id="rId14"/>
    <p:sldId id="618" r:id="rId15"/>
    <p:sldId id="619" r:id="rId16"/>
    <p:sldId id="620" r:id="rId17"/>
    <p:sldId id="621" r:id="rId18"/>
    <p:sldId id="628" r:id="rId19"/>
    <p:sldId id="629" r:id="rId20"/>
    <p:sldId id="630" r:id="rId21"/>
    <p:sldId id="631" r:id="rId22"/>
    <p:sldId id="632" r:id="rId23"/>
    <p:sldId id="633" r:id="rId24"/>
    <p:sldId id="634" r:id="rId25"/>
    <p:sldId id="635" r:id="rId26"/>
    <p:sldId id="636" r:id="rId27"/>
    <p:sldId id="637" r:id="rId28"/>
    <p:sldId id="638" r:id="rId29"/>
    <p:sldId id="668" r:id="rId30"/>
    <p:sldId id="639" r:id="rId31"/>
    <p:sldId id="640" r:id="rId32"/>
    <p:sldId id="641" r:id="rId33"/>
    <p:sldId id="642" r:id="rId34"/>
    <p:sldId id="643" r:id="rId35"/>
    <p:sldId id="644" r:id="rId36"/>
    <p:sldId id="645" r:id="rId37"/>
    <p:sldId id="646" r:id="rId38"/>
    <p:sldId id="647" r:id="rId39"/>
    <p:sldId id="648" r:id="rId40"/>
    <p:sldId id="651" r:id="rId41"/>
    <p:sldId id="650" r:id="rId42"/>
    <p:sldId id="627" r:id="rId43"/>
    <p:sldId id="653" r:id="rId44"/>
    <p:sldId id="654" r:id="rId45"/>
    <p:sldId id="626" r:id="rId46"/>
    <p:sldId id="656" r:id="rId47"/>
    <p:sldId id="657" r:id="rId48"/>
    <p:sldId id="625" r:id="rId49"/>
    <p:sldId id="658" r:id="rId50"/>
    <p:sldId id="659" r:id="rId51"/>
    <p:sldId id="660" r:id="rId52"/>
    <p:sldId id="661" r:id="rId53"/>
    <p:sldId id="662" r:id="rId54"/>
    <p:sldId id="663" r:id="rId55"/>
    <p:sldId id="664" r:id="rId56"/>
    <p:sldId id="665" r:id="rId57"/>
    <p:sldId id="666" r:id="rId58"/>
    <p:sldId id="624" r:id="rId59"/>
    <p:sldId id="545" r:id="rId60"/>
    <p:sldId id="563" r:id="rId61"/>
    <p:sldId id="669" r:id="rId62"/>
    <p:sldId id="546" r:id="rId63"/>
    <p:sldId id="550" r:id="rId64"/>
    <p:sldId id="549" r:id="rId65"/>
    <p:sldId id="551" r:id="rId66"/>
    <p:sldId id="553" r:id="rId67"/>
    <p:sldId id="552" r:id="rId68"/>
    <p:sldId id="555" r:id="rId69"/>
    <p:sldId id="538" r:id="rId70"/>
    <p:sldId id="560" r:id="rId71"/>
    <p:sldId id="622" r:id="rId72"/>
    <p:sldId id="265" r:id="rId73"/>
    <p:sldId id="535" r:id="rId74"/>
  </p:sldIdLst>
  <p:sldSz cx="9144000" cy="5143500" type="screen16x9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" id="{B648521C-FBDE-4B0F-8A23-3C97B180D837}">
          <p14:sldIdLst>
            <p14:sldId id="259"/>
          </p14:sldIdLst>
        </p14:section>
        <p14:section name="Intro" id="{B46C231C-0D57-4D06-98E3-D86687AFBDB2}">
          <p14:sldIdLst>
            <p14:sldId id="612"/>
            <p14:sldId id="613"/>
            <p14:sldId id="614"/>
            <p14:sldId id="572"/>
            <p14:sldId id="615"/>
            <p14:sldId id="570"/>
            <p14:sldId id="667"/>
            <p14:sldId id="618"/>
            <p14:sldId id="619"/>
            <p14:sldId id="620"/>
            <p14:sldId id="621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68"/>
          </p14:sldIdLst>
        </p14:section>
        <p14:section name="Usage" id="{7C044270-F96D-4A26-BB6A-F1F2B26C1774}">
          <p14:sldIdLst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51"/>
            <p14:sldId id="650"/>
            <p14:sldId id="627"/>
            <p14:sldId id="653"/>
            <p14:sldId id="654"/>
            <p14:sldId id="626"/>
            <p14:sldId id="656"/>
            <p14:sldId id="657"/>
            <p14:sldId id="625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24"/>
          </p14:sldIdLst>
        </p14:section>
        <p14:section name="Designing" id="{DA88D1DA-ADD4-444B-A3D2-0C8FBF048E4B}">
          <p14:sldIdLst>
            <p14:sldId id="545"/>
            <p14:sldId id="563"/>
            <p14:sldId id="669"/>
            <p14:sldId id="546"/>
            <p14:sldId id="550"/>
            <p14:sldId id="549"/>
            <p14:sldId id="551"/>
            <p14:sldId id="553"/>
            <p14:sldId id="552"/>
            <p14:sldId id="555"/>
            <p14:sldId id="538"/>
            <p14:sldId id="560"/>
          </p14:sldIdLst>
        </p14:section>
        <p14:section name="Questions" id="{60B88564-4CB4-49BD-BB2B-4A33BEAB68FB}">
          <p14:sldIdLst>
            <p14:sldId id="622"/>
            <p14:sldId id="265"/>
          </p14:sldIdLst>
        </p14:section>
        <p14:section name="Bonus" id="{DCA17954-4905-4144-A3A1-31665F03B8D2}">
          <p14:sldIdLst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14B"/>
    <a:srgbClr val="E0245E"/>
    <a:srgbClr val="0078D7"/>
    <a:srgbClr val="58585A"/>
    <a:srgbClr val="939598"/>
    <a:srgbClr val="F2F2F1"/>
    <a:srgbClr val="FAFAFA"/>
    <a:srgbClr val="FCFCFC"/>
    <a:srgbClr val="F36E21"/>
    <a:srgbClr val="27B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86779-E8CC-461F-A3CE-3431E70A60C6}" v="24" dt="2019-09-20T07:53:10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91" autoAdjust="0"/>
    <p:restoredTop sz="74871" autoAdjust="0"/>
  </p:normalViewPr>
  <p:slideViewPr>
    <p:cSldViewPr snapToGrid="0">
      <p:cViewPr varScale="1">
        <p:scale>
          <a:sx n="62" d="100"/>
          <a:sy n="62" d="100"/>
        </p:scale>
        <p:origin x="1164" y="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microsoft.com/office/2015/10/relationships/revisionInfo" Target="revisionInfo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notesMaster" Target="notesMasters/notesMaster1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82B90A3F-26EC-48FF-9483-7840B2954513}"/>
    <pc:docChg chg="undo custSel addSld delSld modSld addSection delSection modSection">
      <pc:chgData name="Rob Sewell" userId="c802df42025d5e1f" providerId="LiveId" clId="{82B90A3F-26EC-48FF-9483-7840B2954513}" dt="2019-09-18T11:34:11.667" v="253" actId="20577"/>
      <pc:docMkLst>
        <pc:docMk/>
      </pc:docMkLst>
      <pc:sldChg chg="del">
        <pc:chgData name="Rob Sewell" userId="c802df42025d5e1f" providerId="LiveId" clId="{82B90A3F-26EC-48FF-9483-7840B2954513}" dt="2019-09-18T11:24:58.204" v="23" actId="2696"/>
        <pc:sldMkLst>
          <pc:docMk/>
          <pc:sldMk cId="1515512664" sldId="310"/>
        </pc:sldMkLst>
      </pc:sldChg>
      <pc:sldChg chg="modSp">
        <pc:chgData name="Rob Sewell" userId="c802df42025d5e1f" providerId="LiveId" clId="{82B90A3F-26EC-48FF-9483-7840B2954513}" dt="2019-09-18T11:19:42.085" v="3" actId="20577"/>
        <pc:sldMkLst>
          <pc:docMk/>
          <pc:sldMk cId="1690938764" sldId="321"/>
        </pc:sldMkLst>
        <pc:spChg chg="mod">
          <ac:chgData name="Rob Sewell" userId="c802df42025d5e1f" providerId="LiveId" clId="{82B90A3F-26EC-48FF-9483-7840B2954513}" dt="2019-09-18T11:19:42.085" v="3" actId="20577"/>
          <ac:spMkLst>
            <pc:docMk/>
            <pc:sldMk cId="1690938764" sldId="321"/>
            <ac:spMk id="11" creationId="{4319ECA9-E1E9-40A4-86FB-E83F0DE3DAEA}"/>
          </ac:spMkLst>
        </pc:spChg>
      </pc:sldChg>
      <pc:sldChg chg="del">
        <pc:chgData name="Rob Sewell" userId="c802df42025d5e1f" providerId="LiveId" clId="{82B90A3F-26EC-48FF-9483-7840B2954513}" dt="2019-09-18T11:25:05.507" v="25" actId="2696"/>
        <pc:sldMkLst>
          <pc:docMk/>
          <pc:sldMk cId="2335265236" sldId="323"/>
        </pc:sldMkLst>
      </pc:sldChg>
      <pc:sldChg chg="del">
        <pc:chgData name="Rob Sewell" userId="c802df42025d5e1f" providerId="LiveId" clId="{82B90A3F-26EC-48FF-9483-7840B2954513}" dt="2019-09-18T11:24:54.560" v="22" actId="2696"/>
        <pc:sldMkLst>
          <pc:docMk/>
          <pc:sldMk cId="1846184991" sldId="414"/>
        </pc:sldMkLst>
      </pc:sldChg>
      <pc:sldChg chg="del">
        <pc:chgData name="Rob Sewell" userId="c802df42025d5e1f" providerId="LiveId" clId="{82B90A3F-26EC-48FF-9483-7840B2954513}" dt="2019-09-18T11:25:01.620" v="24" actId="2696"/>
        <pc:sldMkLst>
          <pc:docMk/>
          <pc:sldMk cId="1343486306" sldId="476"/>
        </pc:sldMkLst>
      </pc:sldChg>
      <pc:sldChg chg="del">
        <pc:chgData name="Rob Sewell" userId="c802df42025d5e1f" providerId="LiveId" clId="{82B90A3F-26EC-48FF-9483-7840B2954513}" dt="2019-09-18T11:29:24.963" v="45" actId="47"/>
        <pc:sldMkLst>
          <pc:docMk/>
          <pc:sldMk cId="1803891928" sldId="498"/>
        </pc:sldMkLst>
      </pc:sldChg>
      <pc:sldChg chg="del">
        <pc:chgData name="Rob Sewell" userId="c802df42025d5e1f" providerId="LiveId" clId="{82B90A3F-26EC-48FF-9483-7840B2954513}" dt="2019-09-18T11:30:00.130" v="51" actId="47"/>
        <pc:sldMkLst>
          <pc:docMk/>
          <pc:sldMk cId="1280153890" sldId="526"/>
        </pc:sldMkLst>
      </pc:sldChg>
      <pc:sldChg chg="del">
        <pc:chgData name="Rob Sewell" userId="c802df42025d5e1f" providerId="LiveId" clId="{82B90A3F-26EC-48FF-9483-7840B2954513}" dt="2019-09-18T11:30:00.130" v="51" actId="47"/>
        <pc:sldMkLst>
          <pc:docMk/>
          <pc:sldMk cId="2432672394" sldId="527"/>
        </pc:sldMkLst>
      </pc:sldChg>
      <pc:sldChg chg="del">
        <pc:chgData name="Rob Sewell" userId="c802df42025d5e1f" providerId="LiveId" clId="{82B90A3F-26EC-48FF-9483-7840B2954513}" dt="2019-09-18T11:30:00.130" v="51" actId="47"/>
        <pc:sldMkLst>
          <pc:docMk/>
          <pc:sldMk cId="3975874555" sldId="528"/>
        </pc:sldMkLst>
      </pc:sldChg>
      <pc:sldChg chg="del">
        <pc:chgData name="Rob Sewell" userId="c802df42025d5e1f" providerId="LiveId" clId="{82B90A3F-26EC-48FF-9483-7840B2954513}" dt="2019-09-18T11:30:00.130" v="51" actId="47"/>
        <pc:sldMkLst>
          <pc:docMk/>
          <pc:sldMk cId="390224650" sldId="530"/>
        </pc:sldMkLst>
      </pc:sldChg>
      <pc:sldChg chg="del">
        <pc:chgData name="Rob Sewell" userId="c802df42025d5e1f" providerId="LiveId" clId="{82B90A3F-26EC-48FF-9483-7840B2954513}" dt="2019-09-18T11:30:00.130" v="51" actId="47"/>
        <pc:sldMkLst>
          <pc:docMk/>
          <pc:sldMk cId="2718638152" sldId="532"/>
        </pc:sldMkLst>
      </pc:sldChg>
      <pc:sldChg chg="del">
        <pc:chgData name="Rob Sewell" userId="c802df42025d5e1f" providerId="LiveId" clId="{82B90A3F-26EC-48FF-9483-7840B2954513}" dt="2019-09-18T11:28:10.966" v="41" actId="47"/>
        <pc:sldMkLst>
          <pc:docMk/>
          <pc:sldMk cId="3984757805" sldId="533"/>
        </pc:sldMkLst>
      </pc:sldChg>
      <pc:sldChg chg="del">
        <pc:chgData name="Rob Sewell" userId="c802df42025d5e1f" providerId="LiveId" clId="{82B90A3F-26EC-48FF-9483-7840B2954513}" dt="2019-09-18T11:28:09.300" v="40" actId="47"/>
        <pc:sldMkLst>
          <pc:docMk/>
          <pc:sldMk cId="2128224400" sldId="534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1114379534" sldId="538"/>
        </pc:sldMkLst>
      </pc:sldChg>
      <pc:sldChg chg="del">
        <pc:chgData name="Rob Sewell" userId="c802df42025d5e1f" providerId="LiveId" clId="{82B90A3F-26EC-48FF-9483-7840B2954513}" dt="2019-09-18T11:28:06.557" v="39" actId="47"/>
        <pc:sldMkLst>
          <pc:docMk/>
          <pc:sldMk cId="3432389977" sldId="539"/>
        </pc:sldMkLst>
      </pc:sldChg>
      <pc:sldChg chg="del">
        <pc:chgData name="Rob Sewell" userId="c802df42025d5e1f" providerId="LiveId" clId="{82B90A3F-26EC-48FF-9483-7840B2954513}" dt="2019-09-18T11:25:09.725" v="26" actId="2696"/>
        <pc:sldMkLst>
          <pc:docMk/>
          <pc:sldMk cId="2982537102" sldId="540"/>
        </pc:sldMkLst>
      </pc:sldChg>
      <pc:sldChg chg="del">
        <pc:chgData name="Rob Sewell" userId="c802df42025d5e1f" providerId="LiveId" clId="{82B90A3F-26EC-48FF-9483-7840B2954513}" dt="2019-09-18T11:25:24.396" v="27" actId="2696"/>
        <pc:sldMkLst>
          <pc:docMk/>
          <pc:sldMk cId="3073906153" sldId="542"/>
        </pc:sldMkLst>
      </pc:sldChg>
      <pc:sldChg chg="del">
        <pc:chgData name="Rob Sewell" userId="c802df42025d5e1f" providerId="LiveId" clId="{82B90A3F-26EC-48FF-9483-7840B2954513}" dt="2019-09-18T11:25:28.943" v="28" actId="47"/>
        <pc:sldMkLst>
          <pc:docMk/>
          <pc:sldMk cId="1815933631" sldId="543"/>
        </pc:sldMkLst>
      </pc:sldChg>
      <pc:sldChg chg="del">
        <pc:chgData name="Rob Sewell" userId="c802df42025d5e1f" providerId="LiveId" clId="{82B90A3F-26EC-48FF-9483-7840B2954513}" dt="2019-09-18T11:25:31.269" v="29" actId="47"/>
        <pc:sldMkLst>
          <pc:docMk/>
          <pc:sldMk cId="1519544318" sldId="544"/>
        </pc:sldMkLst>
      </pc:sldChg>
      <pc:sldChg chg="del">
        <pc:chgData name="Rob Sewell" userId="c802df42025d5e1f" providerId="LiveId" clId="{82B90A3F-26EC-48FF-9483-7840B2954513}" dt="2019-09-18T11:27:48.799" v="38" actId="2696"/>
        <pc:sldMkLst>
          <pc:docMk/>
          <pc:sldMk cId="2378432322" sldId="545"/>
        </pc:sldMkLst>
      </pc:sldChg>
      <pc:sldChg chg="del">
        <pc:chgData name="Rob Sewell" userId="c802df42025d5e1f" providerId="LiveId" clId="{82B90A3F-26EC-48FF-9483-7840B2954513}" dt="2019-09-18T11:27:48.799" v="38" actId="2696"/>
        <pc:sldMkLst>
          <pc:docMk/>
          <pc:sldMk cId="2615674236" sldId="546"/>
        </pc:sldMkLst>
      </pc:sldChg>
      <pc:sldChg chg="del">
        <pc:chgData name="Rob Sewell" userId="c802df42025d5e1f" providerId="LiveId" clId="{82B90A3F-26EC-48FF-9483-7840B2954513}" dt="2019-09-18T11:27:27.536" v="37" actId="47"/>
        <pc:sldMkLst>
          <pc:docMk/>
          <pc:sldMk cId="1158155406" sldId="547"/>
        </pc:sldMkLst>
      </pc:sldChg>
      <pc:sldChg chg="del">
        <pc:chgData name="Rob Sewell" userId="c802df42025d5e1f" providerId="LiveId" clId="{82B90A3F-26EC-48FF-9483-7840B2954513}" dt="2019-09-18T11:28:11.979" v="42" actId="47"/>
        <pc:sldMkLst>
          <pc:docMk/>
          <pc:sldMk cId="624547826" sldId="548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1421776531" sldId="549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276612573" sldId="550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3618989104" sldId="551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2543791323" sldId="552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3995527162" sldId="553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229729806" sldId="554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2100735980" sldId="555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1821449390" sldId="556"/>
        </pc:sldMkLst>
      </pc:sldChg>
      <pc:sldChg chg="del">
        <pc:chgData name="Rob Sewell" userId="c802df42025d5e1f" providerId="LiveId" clId="{82B90A3F-26EC-48FF-9483-7840B2954513}" dt="2019-09-18T11:25:32.463" v="30" actId="47"/>
        <pc:sldMkLst>
          <pc:docMk/>
          <pc:sldMk cId="682751898" sldId="558"/>
        </pc:sldMkLst>
      </pc:sldChg>
      <pc:sldChg chg="del">
        <pc:chgData name="Rob Sewell" userId="c802df42025d5e1f" providerId="LiveId" clId="{82B90A3F-26EC-48FF-9483-7840B2954513}" dt="2019-09-18T11:25:33.462" v="31" actId="47"/>
        <pc:sldMkLst>
          <pc:docMk/>
          <pc:sldMk cId="3917306572" sldId="559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1550424290" sldId="560"/>
        </pc:sldMkLst>
      </pc:sldChg>
      <pc:sldChg chg="del">
        <pc:chgData name="Rob Sewell" userId="c802df42025d5e1f" providerId="LiveId" clId="{82B90A3F-26EC-48FF-9483-7840B2954513}" dt="2019-09-18T11:28:30.692" v="43" actId="47"/>
        <pc:sldMkLst>
          <pc:docMk/>
          <pc:sldMk cId="2549095982" sldId="561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2611239713" sldId="562"/>
        </pc:sldMkLst>
      </pc:sldChg>
      <pc:sldChg chg="del">
        <pc:chgData name="Rob Sewell" userId="c802df42025d5e1f" providerId="LiveId" clId="{82B90A3F-26EC-48FF-9483-7840B2954513}" dt="2019-09-18T11:27:48.799" v="38" actId="2696"/>
        <pc:sldMkLst>
          <pc:docMk/>
          <pc:sldMk cId="2466685652" sldId="56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4220550360" sldId="57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451808447" sldId="57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797683821" sldId="61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458296171" sldId="61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450961477" sldId="61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22559790" sldId="614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425743179" sldId="615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379869962" sldId="616"/>
        </pc:sldMkLst>
      </pc:sldChg>
      <pc:sldChg chg="del">
        <pc:chgData name="Rob Sewell" userId="c802df42025d5e1f" providerId="LiveId" clId="{82B90A3F-26EC-48FF-9483-7840B2954513}" dt="2019-09-18T11:20:59.702" v="5" actId="2696"/>
        <pc:sldMkLst>
          <pc:docMk/>
          <pc:sldMk cId="810525286" sldId="617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95301836" sldId="618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600311632" sldId="619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203287282" sldId="62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823672899" sldId="621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201695551" sldId="62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653507676" sldId="624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733624280" sldId="625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501278014" sldId="626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860212577" sldId="627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425916599" sldId="628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079785150" sldId="629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740429691" sldId="63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540814851" sldId="631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273151580" sldId="63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082135100" sldId="63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499472959" sldId="634"/>
        </pc:sldMkLst>
      </pc:sldChg>
      <pc:sldChg chg="add del">
        <pc:chgData name="Rob Sewell" userId="c802df42025d5e1f" providerId="LiveId" clId="{82B90A3F-26EC-48FF-9483-7840B2954513}" dt="2019-09-18T11:31:39.573" v="53" actId="47"/>
        <pc:sldMkLst>
          <pc:docMk/>
          <pc:sldMk cId="1610279321" sldId="635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557470226" sldId="636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626899300" sldId="637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980966330" sldId="638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061591622" sldId="639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205904434" sldId="64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253605589" sldId="641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374285087" sldId="64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454124573" sldId="64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499889947" sldId="644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562065995" sldId="645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638904154" sldId="646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108775269" sldId="647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310128651" sldId="648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030798625" sldId="65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376934065" sldId="651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4082440229" sldId="65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634311498" sldId="654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710579597" sldId="656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627572160" sldId="657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32017348" sldId="658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606381080" sldId="659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4232158627" sldId="66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014553330" sldId="661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720184474" sldId="66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753737752" sldId="66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788212363" sldId="664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935532915" sldId="665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702328225" sldId="666"/>
        </pc:sldMkLst>
      </pc:sldChg>
      <pc:sldChg chg="modSp">
        <pc:chgData name="Rob Sewell" userId="c802df42025d5e1f" providerId="LiveId" clId="{82B90A3F-26EC-48FF-9483-7840B2954513}" dt="2019-09-18T11:23:58.773" v="21" actId="20577"/>
        <pc:sldMkLst>
          <pc:docMk/>
          <pc:sldMk cId="857325166" sldId="667"/>
        </pc:sldMkLst>
        <pc:spChg chg="mod">
          <ac:chgData name="Rob Sewell" userId="c802df42025d5e1f" providerId="LiveId" clId="{82B90A3F-26EC-48FF-9483-7840B2954513}" dt="2019-09-18T11:23:58.773" v="21" actId="20577"/>
          <ac:spMkLst>
            <pc:docMk/>
            <pc:sldMk cId="857325166" sldId="667"/>
            <ac:spMk id="8" creationId="{355E12FD-F514-4630-B8CF-4B9EF687CE2D}"/>
          </ac:spMkLst>
        </pc:spChg>
      </pc:sldChg>
      <pc:sldChg chg="modSp add">
        <pc:chgData name="Rob Sewell" userId="c802df42025d5e1f" providerId="LiveId" clId="{82B90A3F-26EC-48FF-9483-7840B2954513}" dt="2019-09-18T11:34:11.667" v="253" actId="20577"/>
        <pc:sldMkLst>
          <pc:docMk/>
          <pc:sldMk cId="3106787220" sldId="668"/>
        </pc:sldMkLst>
        <pc:spChg chg="mod">
          <ac:chgData name="Rob Sewell" userId="c802df42025d5e1f" providerId="LiveId" clId="{82B90A3F-26EC-48FF-9483-7840B2954513}" dt="2019-09-18T11:32:48.648" v="76" actId="14100"/>
          <ac:spMkLst>
            <pc:docMk/>
            <pc:sldMk cId="3106787220" sldId="668"/>
            <ac:spMk id="2" creationId="{00000000-0000-0000-0000-000000000000}"/>
          </ac:spMkLst>
        </pc:spChg>
        <pc:spChg chg="mod">
          <ac:chgData name="Rob Sewell" userId="c802df42025d5e1f" providerId="LiveId" clId="{82B90A3F-26EC-48FF-9483-7840B2954513}" dt="2019-09-18T11:34:11.667" v="253" actId="20577"/>
          <ac:spMkLst>
            <pc:docMk/>
            <pc:sldMk cId="3106787220" sldId="668"/>
            <ac:spMk id="7" creationId="{00000000-0000-0000-0000-000000000000}"/>
          </ac:spMkLst>
        </pc:spChg>
      </pc:sldChg>
    </pc:docChg>
  </pc:docChgLst>
  <pc:docChgLst>
    <pc:chgData name="Rob Sewell" userId="c802df42025d5e1f" providerId="LiveId" clId="{10C86779-E8CC-461F-A3CE-3431E70A60C6}"/>
    <pc:docChg chg="undo custSel addSld delSld modSld modSection">
      <pc:chgData name="Rob Sewell" userId="c802df42025d5e1f" providerId="LiveId" clId="{10C86779-E8CC-461F-A3CE-3431E70A60C6}" dt="2019-09-20T05:47:21.341" v="257" actId="2696"/>
      <pc:docMkLst>
        <pc:docMk/>
      </pc:docMkLst>
      <pc:sldChg chg="modSp">
        <pc:chgData name="Rob Sewell" userId="c802df42025d5e1f" providerId="LiveId" clId="{10C86779-E8CC-461F-A3CE-3431E70A60C6}" dt="2019-09-20T05:46:28.387" v="254" actId="122"/>
        <pc:sldMkLst>
          <pc:docMk/>
          <pc:sldMk cId="3089228040" sldId="259"/>
        </pc:sldMkLst>
        <pc:spChg chg="mod">
          <ac:chgData name="Rob Sewell" userId="c802df42025d5e1f" providerId="LiveId" clId="{10C86779-E8CC-461F-A3CE-3431E70A60C6}" dt="2019-09-20T05:46:07.579" v="252" actId="122"/>
          <ac:spMkLst>
            <pc:docMk/>
            <pc:sldMk cId="3089228040" sldId="259"/>
            <ac:spMk id="4" creationId="{6EF07137-5EA9-4A26-9AEE-D947CFE284D0}"/>
          </ac:spMkLst>
        </pc:spChg>
        <pc:spChg chg="mod">
          <ac:chgData name="Rob Sewell" userId="c802df42025d5e1f" providerId="LiveId" clId="{10C86779-E8CC-461F-A3CE-3431E70A60C6}" dt="2019-09-20T05:46:28.387" v="254" actId="122"/>
          <ac:spMkLst>
            <pc:docMk/>
            <pc:sldMk cId="3089228040" sldId="259"/>
            <ac:spMk id="5" creationId="{1D4E560D-5201-4258-A16C-54FA205073F4}"/>
          </ac:spMkLst>
        </pc:spChg>
      </pc:sldChg>
      <pc:sldChg chg="del">
        <pc:chgData name="Rob Sewell" userId="c802df42025d5e1f" providerId="LiveId" clId="{10C86779-E8CC-461F-A3CE-3431E70A60C6}" dt="2019-09-20T05:46:43.707" v="255" actId="2696"/>
        <pc:sldMkLst>
          <pc:docMk/>
          <pc:sldMk cId="1690938764" sldId="321"/>
        </pc:sldMkLst>
      </pc:sldChg>
      <pc:sldChg chg="addSp delSp modSp">
        <pc:chgData name="Rob Sewell" userId="c802df42025d5e1f" providerId="LiveId" clId="{10C86779-E8CC-461F-A3CE-3431E70A60C6}" dt="2019-09-18T12:27:06.583" v="245" actId="1076"/>
        <pc:sldMkLst>
          <pc:docMk/>
          <pc:sldMk cId="2662958773" sldId="552"/>
        </pc:sldMkLst>
        <pc:spChg chg="mod">
          <ac:chgData name="Rob Sewell" userId="c802df42025d5e1f" providerId="LiveId" clId="{10C86779-E8CC-461F-A3CE-3431E70A60C6}" dt="2019-09-18T12:26:08.433" v="226" actId="21"/>
          <ac:spMkLst>
            <pc:docMk/>
            <pc:sldMk cId="2662958773" sldId="552"/>
            <ac:spMk id="3" creationId="{0C13A2EE-6602-4B92-8E75-2CD7E886C524}"/>
          </ac:spMkLst>
        </pc:spChg>
        <pc:spChg chg="mod">
          <ac:chgData name="Rob Sewell" userId="c802df42025d5e1f" providerId="LiveId" clId="{10C86779-E8CC-461F-A3CE-3431E70A60C6}" dt="2019-09-18T12:26:58.551" v="244" actId="20577"/>
          <ac:spMkLst>
            <pc:docMk/>
            <pc:sldMk cId="2662958773" sldId="552"/>
            <ac:spMk id="5" creationId="{3031D830-6A19-4262-AD96-27DAB9F8AEAE}"/>
          </ac:spMkLst>
        </pc:spChg>
        <pc:spChg chg="add del mod">
          <ac:chgData name="Rob Sewell" userId="c802df42025d5e1f" providerId="LiveId" clId="{10C86779-E8CC-461F-A3CE-3431E70A60C6}" dt="2019-09-18T12:26:33.898" v="235" actId="478"/>
          <ac:spMkLst>
            <pc:docMk/>
            <pc:sldMk cId="2662958773" sldId="552"/>
            <ac:spMk id="6" creationId="{D7F5DD82-B736-4950-9186-CED6DEE13C5B}"/>
          </ac:spMkLst>
        </pc:spChg>
        <pc:picChg chg="mod">
          <ac:chgData name="Rob Sewell" userId="c802df42025d5e1f" providerId="LiveId" clId="{10C86779-E8CC-461F-A3CE-3431E70A60C6}" dt="2019-09-18T12:27:06.583" v="245" actId="1076"/>
          <ac:picMkLst>
            <pc:docMk/>
            <pc:sldMk cId="2662958773" sldId="552"/>
            <ac:picMk id="4" creationId="{52353A87-FE97-4374-AEEE-831C22C895C0}"/>
          </ac:picMkLst>
        </pc:picChg>
      </pc:sldChg>
      <pc:sldChg chg="del">
        <pc:chgData name="Rob Sewell" userId="c802df42025d5e1f" providerId="LiveId" clId="{10C86779-E8CC-461F-A3CE-3431E70A60C6}" dt="2019-09-18T12:23:13.864" v="127" actId="2696"/>
        <pc:sldMkLst>
          <pc:docMk/>
          <pc:sldMk cId="88894296" sldId="554"/>
        </pc:sldMkLst>
      </pc:sldChg>
      <pc:sldChg chg="del">
        <pc:chgData name="Rob Sewell" userId="c802df42025d5e1f" providerId="LiveId" clId="{10C86779-E8CC-461F-A3CE-3431E70A60C6}" dt="2019-09-18T12:22:14.105" v="121" actId="2696"/>
        <pc:sldMkLst>
          <pc:docMk/>
          <pc:sldMk cId="2538389867" sldId="556"/>
        </pc:sldMkLst>
      </pc:sldChg>
      <pc:sldChg chg="del">
        <pc:chgData name="Rob Sewell" userId="c802df42025d5e1f" providerId="LiveId" clId="{10C86779-E8CC-461F-A3CE-3431E70A60C6}" dt="2019-09-18T12:22:17.764" v="122" actId="2696"/>
        <pc:sldMkLst>
          <pc:docMk/>
          <pc:sldMk cId="1801533168" sldId="562"/>
        </pc:sldMkLst>
      </pc:sldChg>
      <pc:sldChg chg="del">
        <pc:chgData name="Rob Sewell" userId="c802df42025d5e1f" providerId="LiveId" clId="{10C86779-E8CC-461F-A3CE-3431E70A60C6}" dt="2019-09-20T05:46:47.982" v="256" actId="2696"/>
        <pc:sldMkLst>
          <pc:docMk/>
          <pc:sldMk cId="1797683821" sldId="610"/>
        </pc:sldMkLst>
      </pc:sldChg>
      <pc:sldChg chg="del">
        <pc:chgData name="Rob Sewell" userId="c802df42025d5e1f" providerId="LiveId" clId="{10C86779-E8CC-461F-A3CE-3431E70A60C6}" dt="2019-09-20T05:47:21.341" v="257" actId="2696"/>
        <pc:sldMkLst>
          <pc:docMk/>
          <pc:sldMk cId="1379869962" sldId="616"/>
        </pc:sldMkLst>
      </pc:sldChg>
      <pc:sldChg chg="addSp delSp modSp add">
        <pc:chgData name="Rob Sewell" userId="c802df42025d5e1f" providerId="LiveId" clId="{10C86779-E8CC-461F-A3CE-3431E70A60C6}" dt="2019-09-18T12:21:12.722" v="120" actId="1076"/>
        <pc:sldMkLst>
          <pc:docMk/>
          <pc:sldMk cId="3801679092" sldId="669"/>
        </pc:sldMkLst>
        <pc:spChg chg="add del mod">
          <ac:chgData name="Rob Sewell" userId="c802df42025d5e1f" providerId="LiveId" clId="{10C86779-E8CC-461F-A3CE-3431E70A60C6}" dt="2019-09-18T12:11:08.134" v="63" actId="21"/>
          <ac:spMkLst>
            <pc:docMk/>
            <pc:sldMk cId="3801679092" sldId="669"/>
            <ac:spMk id="3" creationId="{BA2BADEC-4700-4617-93D5-5E4482BE6D24}"/>
          </ac:spMkLst>
        </pc:spChg>
        <pc:spChg chg="mod">
          <ac:chgData name="Rob Sewell" userId="c802df42025d5e1f" providerId="LiveId" clId="{10C86779-E8CC-461F-A3CE-3431E70A60C6}" dt="2019-09-18T12:20:21.020" v="113" actId="20577"/>
          <ac:spMkLst>
            <pc:docMk/>
            <pc:sldMk cId="3801679092" sldId="669"/>
            <ac:spMk id="7" creationId="{00000000-0000-0000-0000-000000000000}"/>
          </ac:spMkLst>
        </pc:spChg>
        <pc:picChg chg="del">
          <ac:chgData name="Rob Sewell" userId="c802df42025d5e1f" providerId="LiveId" clId="{10C86779-E8CC-461F-A3CE-3431E70A60C6}" dt="2019-09-18T12:09:38.792" v="1" actId="478"/>
          <ac:picMkLst>
            <pc:docMk/>
            <pc:sldMk cId="3801679092" sldId="669"/>
            <ac:picMk id="4" creationId="{9176A59A-9C5F-4092-897B-BC5066FDC284}"/>
          </ac:picMkLst>
        </pc:picChg>
        <pc:picChg chg="add mod">
          <ac:chgData name="Rob Sewell" userId="c802df42025d5e1f" providerId="LiveId" clId="{10C86779-E8CC-461F-A3CE-3431E70A60C6}" dt="2019-09-18T12:21:12.722" v="120" actId="1076"/>
          <ac:picMkLst>
            <pc:docMk/>
            <pc:sldMk cId="3801679092" sldId="669"/>
            <ac:picMk id="5" creationId="{58C4E25B-D849-407D-86C6-B69B0771D9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9/20/2019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12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67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680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7679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091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441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624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7740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49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8009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3507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370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65DB8-6FC2-4B26-BBAF-AA7CE701B6B9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0505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515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12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4910" y="3472342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74793" y="4197927"/>
            <a:ext cx="4521200" cy="430213"/>
          </a:xfrm>
        </p:spPr>
        <p:txBody>
          <a:bodyPr/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4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4793" y="2456054"/>
            <a:ext cx="4521200" cy="967155"/>
          </a:xfrm>
        </p:spPr>
        <p:txBody>
          <a:bodyPr anchor="b"/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 slide no </a:t>
            </a:r>
            <a:br>
              <a:rPr lang="en-US" dirty="0"/>
            </a:br>
            <a:r>
              <a:rPr lang="en-US" dirty="0"/>
              <a:t>more than 2 lines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34374" y="2077164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3696" y="2780691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6208968" y="0"/>
            <a:ext cx="2935032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3319548" y="1636308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/>
              <a:t>Thank You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19548" y="2696826"/>
            <a:ext cx="4809844" cy="447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000" baseline="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Learn more from Speaker Name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8510" y="3243798"/>
            <a:ext cx="1533525" cy="276225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email@company.com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641529" y="3243798"/>
            <a:ext cx="1533525" cy="276225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014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QLUG-Alleen titel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4E84-D48C-4304-A629-AE3B6361A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3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AC837B-8BD4-4012-A95D-52040109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20/09/2019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D991490-E514-45A0-A382-B218A34A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20169E-4A0D-4B0E-8086-767AFC69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6" name="Afbeelding 7">
            <a:extLst>
              <a:ext uri="{FF2B5EF4-FFF2-40B4-BE49-F238E27FC236}">
                <a16:creationId xmlns:a16="http://schemas.microsoft.com/office/drawing/2014/main" id="{4438A28A-22C9-4A81-92BB-EED127EDB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00" y="4571100"/>
            <a:ext cx="292608" cy="28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22C211-F984-4F7D-B313-6159A5D9F7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135" y="1938241"/>
            <a:ext cx="292935" cy="14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54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QLUG-Teks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3685-8765-4367-B571-7B1BFAE33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770443"/>
          </a:xfrm>
        </p:spPr>
        <p:txBody>
          <a:bodyPr anchor="b" anchorCtr="0">
            <a:normAutofit/>
          </a:bodyPr>
          <a:lstStyle>
            <a:lvl1pPr>
              <a:defRPr sz="3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37A64-B2ED-477E-A45A-5DFDCE76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7880"/>
            <a:ext cx="7886700" cy="28948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45FF94-8CFD-4AF6-AA51-6FCE2456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20/09/2019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677E5D-9616-4450-826D-71B5A967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A1770-56EE-4866-B794-900DC879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25188F4-EFAE-4F7B-9F66-1CF7CC9F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22760"/>
            <a:ext cx="7886700" cy="537188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lvl="0"/>
            <a:r>
              <a:rPr lang="nl-BE" dirty="0"/>
              <a:t>Subtitel bewerken</a:t>
            </a:r>
          </a:p>
        </p:txBody>
      </p:sp>
      <p:pic>
        <p:nvPicPr>
          <p:cNvPr id="10" name="Afbeelding 7">
            <a:extLst>
              <a:ext uri="{FF2B5EF4-FFF2-40B4-BE49-F238E27FC236}">
                <a16:creationId xmlns:a16="http://schemas.microsoft.com/office/drawing/2014/main" id="{47789465-DEA5-4F45-AFD7-4C9C818A8C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00" y="4571100"/>
            <a:ext cx="292608" cy="288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F90024-D872-44BE-B0BA-C2C67C709E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135" y="1938241"/>
            <a:ext cx="292935" cy="14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15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SQLUG-Vergelijking + subtitels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A7EDC-86E0-4EC0-AEE9-F2877AD9F6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 anchor="b" anchorCtr="0">
            <a:normAutofit/>
          </a:bodyPr>
          <a:lstStyle>
            <a:lvl1pPr>
              <a:defRPr sz="3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BA2386-A68A-45E1-A1DC-8CA7486CEB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E6331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F072F0-AE02-49B6-8A4F-E3763A3B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5FBFB9-7917-4841-B205-88C3BCC2D3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E6331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93051D3-F642-40E0-9DFB-BA10347F2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96F312-9B53-43A9-B2C6-5A7FAA14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20/09/2019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7048123-CE8A-4EF1-9FF6-490B3B61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91A1B40-58F2-4307-A1D1-061BC973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7">
            <a:extLst>
              <a:ext uri="{FF2B5EF4-FFF2-40B4-BE49-F238E27FC236}">
                <a16:creationId xmlns:a16="http://schemas.microsoft.com/office/drawing/2014/main" id="{BAD6BA8A-4EA1-4E68-8D66-AD010E6E5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00" y="4571100"/>
            <a:ext cx="292608" cy="288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8631B-64C2-4509-8325-D0900B56CB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135" y="1938241"/>
            <a:ext cx="292935" cy="14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41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963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2701528"/>
            <a:ext cx="6858000" cy="1241822"/>
          </a:xfrm>
        </p:spPr>
        <p:txBody>
          <a:bodyPr/>
          <a:lstStyle>
            <a:lvl1pPr marL="0" indent="0" algn="ctr">
              <a:buNone/>
              <a:defRPr sz="1799"/>
            </a:lvl1pPr>
            <a:lvl2pPr marL="342797" indent="0" algn="ctr">
              <a:buNone/>
              <a:defRPr sz="1499"/>
            </a:lvl2pPr>
            <a:lvl3pPr marL="685595" indent="0" algn="ctr">
              <a:buNone/>
              <a:defRPr sz="1349"/>
            </a:lvl3pPr>
            <a:lvl4pPr marL="1028392" indent="0" algn="ctr">
              <a:buNone/>
              <a:defRPr sz="1200"/>
            </a:lvl4pPr>
            <a:lvl5pPr marL="1371188" indent="0" algn="ctr">
              <a:buNone/>
              <a:defRPr sz="1200"/>
            </a:lvl5pPr>
            <a:lvl6pPr marL="1713986" indent="0" algn="ctr">
              <a:buNone/>
              <a:defRPr sz="1200"/>
            </a:lvl6pPr>
            <a:lvl7pPr marL="2056783" indent="0" algn="ctr">
              <a:buNone/>
              <a:defRPr sz="1200"/>
            </a:lvl7pPr>
            <a:lvl8pPr marL="2399580" indent="0" algn="ctr">
              <a:buNone/>
              <a:defRPr sz="1200"/>
            </a:lvl8pPr>
            <a:lvl9pPr marL="2742377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4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6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1pPr>
            <a:lvl2pPr marL="342797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2pPr>
            <a:lvl3pPr marL="685595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3pPr>
            <a:lvl4pPr marL="10283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39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5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3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7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3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5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97" indent="0">
              <a:buNone/>
              <a:defRPr sz="1499" b="1"/>
            </a:lvl2pPr>
            <a:lvl3pPr marL="685595" indent="0">
              <a:buNone/>
              <a:defRPr sz="1349" b="1"/>
            </a:lvl3pPr>
            <a:lvl4pPr marL="1028392" indent="0">
              <a:buNone/>
              <a:defRPr sz="1200" b="1"/>
            </a:lvl4pPr>
            <a:lvl5pPr marL="1371188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97" indent="0">
              <a:buNone/>
              <a:defRPr sz="1499" b="1"/>
            </a:lvl2pPr>
            <a:lvl3pPr marL="685595" indent="0">
              <a:buNone/>
              <a:defRPr sz="1349" b="1"/>
            </a:lvl3pPr>
            <a:lvl4pPr marL="1028392" indent="0">
              <a:buNone/>
              <a:defRPr sz="1200" b="1"/>
            </a:lvl4pPr>
            <a:lvl5pPr marL="1371188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3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19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49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799"/>
            </a:lvl3pPr>
            <a:lvl4pPr>
              <a:defRPr sz="1499"/>
            </a:lvl4pPr>
            <a:lvl5pPr>
              <a:defRPr sz="1499"/>
            </a:lvl5pPr>
            <a:lvl6pPr>
              <a:defRPr sz="1499"/>
            </a:lvl6pPr>
            <a:lvl7pPr>
              <a:defRPr sz="1499"/>
            </a:lvl7pPr>
            <a:lvl8pPr>
              <a:defRPr sz="1499"/>
            </a:lvl8pPr>
            <a:lvl9pPr>
              <a:defRPr sz="14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35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399"/>
            </a:lvl1pPr>
            <a:lvl2pPr marL="342797" indent="0">
              <a:buNone/>
              <a:defRPr sz="2099"/>
            </a:lvl2pPr>
            <a:lvl3pPr marL="685595" indent="0">
              <a:buNone/>
              <a:defRPr sz="1799"/>
            </a:lvl3pPr>
            <a:lvl4pPr marL="1028392" indent="0">
              <a:buNone/>
              <a:defRPr sz="1499"/>
            </a:lvl4pPr>
            <a:lvl5pPr marL="1371188" indent="0">
              <a:buNone/>
              <a:defRPr sz="1499"/>
            </a:lvl5pPr>
            <a:lvl6pPr marL="1713986" indent="0">
              <a:buNone/>
              <a:defRPr sz="1499"/>
            </a:lvl6pPr>
            <a:lvl7pPr marL="2056783" indent="0">
              <a:buNone/>
              <a:defRPr sz="1499"/>
            </a:lvl7pPr>
            <a:lvl8pPr marL="2399580" indent="0">
              <a:buNone/>
              <a:defRPr sz="1499"/>
            </a:lvl8pPr>
            <a:lvl9pPr marL="2742377" indent="0">
              <a:buNone/>
              <a:defRPr sz="14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99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37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69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108" y="1428750"/>
            <a:ext cx="6859786" cy="2000250"/>
          </a:xfrm>
        </p:spPr>
        <p:txBody>
          <a:bodyPr>
            <a:noAutofit/>
          </a:bodyPr>
          <a:lstStyle>
            <a:lvl1pPr>
              <a:defRPr sz="3038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188982" y="3543300"/>
            <a:ext cx="6475638" cy="48006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108" y="3829050"/>
            <a:ext cx="6859786" cy="800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42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308693">
              <a:defRPr/>
            </a:lvl2pPr>
            <a:lvl3pPr marL="437314">
              <a:defRPr/>
            </a:lvl3pPr>
            <a:lvl4pPr marL="565936">
              <a:defRPr/>
            </a:lvl4pPr>
            <a:lvl5pPr marL="694558">
              <a:defRPr/>
            </a:lvl5pPr>
            <a:lvl6pPr marL="823180">
              <a:defRPr baseline="0"/>
            </a:lvl6pPr>
            <a:lvl7pPr marL="951801">
              <a:defRPr baseline="0"/>
            </a:lvl7pPr>
            <a:lvl8pPr marL="1080423">
              <a:defRPr baseline="0"/>
            </a:lvl8pPr>
            <a:lvl9pPr marL="1209045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47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1428750"/>
            <a:ext cx="6859786" cy="2000250"/>
          </a:xfrm>
        </p:spPr>
        <p:txBody>
          <a:bodyPr anchor="b">
            <a:noAutofit/>
          </a:bodyPr>
          <a:lstStyle>
            <a:lvl1pPr algn="l">
              <a:defRPr sz="247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188982" y="3543300"/>
            <a:ext cx="6475638" cy="48006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8" y="3826896"/>
            <a:ext cx="6859786" cy="802256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243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48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73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9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6218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462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7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94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19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 userDrawn="1"/>
        </p:nvSpPr>
        <p:spPr>
          <a:xfrm>
            <a:off x="5580345" y="0"/>
            <a:ext cx="3563655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2679" y="2632939"/>
            <a:ext cx="3248526" cy="470928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042851" y="3096942"/>
            <a:ext cx="3248025" cy="405685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971902" y="1121553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1945839" y="768142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971902" y="1390862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971902" y="2241809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971902" y="2511118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971902" y="3345531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971902" y="3614840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950881" y="3886200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/</a:t>
            </a:r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2368489" y="3886200"/>
            <a:ext cx="1035158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3903585" y="3886200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36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2108" y="1428750"/>
            <a:ext cx="3315563" cy="32004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 marL="1101002">
              <a:defRPr sz="900"/>
            </a:lvl6pPr>
            <a:lvl7pPr marL="1101002">
              <a:defRPr sz="900" baseline="0"/>
            </a:lvl7pPr>
            <a:lvl8pPr marL="1101002">
              <a:defRPr sz="900" baseline="0"/>
            </a:lvl8pPr>
            <a:lvl9pPr marL="1101002">
              <a:defRPr sz="9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3" y="1428750"/>
            <a:ext cx="3315562" cy="32004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 marL="1101002">
              <a:defRPr sz="900"/>
            </a:lvl6pPr>
            <a:lvl7pPr marL="1101002">
              <a:defRPr sz="900"/>
            </a:lvl7pPr>
            <a:lvl8pPr marL="1101002">
              <a:defRPr sz="900" baseline="0"/>
            </a:lvl8pPr>
            <a:lvl9pPr marL="1101002">
              <a:defRPr sz="9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173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8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350" b="0"/>
            </a:lvl1pPr>
            <a:lvl2pPr marL="257243" indent="0">
              <a:buNone/>
              <a:defRPr sz="1125" b="1"/>
            </a:lvl2pPr>
            <a:lvl3pPr marL="514487" indent="0">
              <a:buNone/>
              <a:defRPr sz="1013" b="1"/>
            </a:lvl3pPr>
            <a:lvl4pPr marL="771731" indent="0">
              <a:buNone/>
              <a:defRPr sz="900" b="1"/>
            </a:lvl4pPr>
            <a:lvl5pPr marL="1028975" indent="0">
              <a:buNone/>
              <a:defRPr sz="900" b="1"/>
            </a:lvl5pPr>
            <a:lvl6pPr marL="1286218" indent="0">
              <a:buNone/>
              <a:defRPr sz="900" b="1"/>
            </a:lvl6pPr>
            <a:lvl7pPr marL="1543462" indent="0">
              <a:buNone/>
              <a:defRPr sz="900" b="1"/>
            </a:lvl7pPr>
            <a:lvl8pPr marL="1800705" indent="0">
              <a:buNone/>
              <a:defRPr sz="900" b="1"/>
            </a:lvl8pPr>
            <a:lvl9pPr marL="2057949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8" y="2114551"/>
            <a:ext cx="3313277" cy="2514601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 marL="1101002">
              <a:defRPr sz="900"/>
            </a:lvl6pPr>
            <a:lvl7pPr marL="1101002">
              <a:defRPr sz="900" baseline="0"/>
            </a:lvl7pPr>
            <a:lvl8pPr marL="1101002">
              <a:defRPr sz="900" baseline="0"/>
            </a:lvl8pPr>
            <a:lvl9pPr marL="1101002">
              <a:defRPr sz="9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7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350" b="0"/>
            </a:lvl1pPr>
            <a:lvl2pPr marL="257243" indent="0">
              <a:buNone/>
              <a:defRPr sz="1125" b="1"/>
            </a:lvl2pPr>
            <a:lvl3pPr marL="514487" indent="0">
              <a:buNone/>
              <a:defRPr sz="1013" b="1"/>
            </a:lvl3pPr>
            <a:lvl4pPr marL="771731" indent="0">
              <a:buNone/>
              <a:defRPr sz="900" b="1"/>
            </a:lvl4pPr>
            <a:lvl5pPr marL="1028975" indent="0">
              <a:buNone/>
              <a:defRPr sz="900" b="1"/>
            </a:lvl5pPr>
            <a:lvl6pPr marL="1286218" indent="0">
              <a:buNone/>
              <a:defRPr sz="900" b="1"/>
            </a:lvl6pPr>
            <a:lvl7pPr marL="1543462" indent="0">
              <a:buNone/>
              <a:defRPr sz="900" b="1"/>
            </a:lvl7pPr>
            <a:lvl8pPr marL="1800705" indent="0">
              <a:buNone/>
              <a:defRPr sz="900" b="1"/>
            </a:lvl8pPr>
            <a:lvl9pPr marL="2057949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7" y="2114551"/>
            <a:ext cx="3313277" cy="2514601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 marL="1101002">
              <a:defRPr sz="900"/>
            </a:lvl5pPr>
            <a:lvl6pPr marL="1101002">
              <a:defRPr sz="900"/>
            </a:lvl6pPr>
            <a:lvl7pPr marL="1101002">
              <a:defRPr sz="900"/>
            </a:lvl7pPr>
            <a:lvl8pPr marL="1101002">
              <a:defRPr sz="900"/>
            </a:lvl8pPr>
            <a:lvl9pPr marL="1101002"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9/20/2019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6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9/20/2019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7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 anchor="b">
            <a:noAutofit/>
          </a:bodyPr>
          <a:lstStyle>
            <a:lvl1pPr algn="l">
              <a:defRPr sz="18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2107" y="2571750"/>
            <a:ext cx="2057936" cy="2057400"/>
          </a:xfrm>
        </p:spPr>
        <p:txBody>
          <a:bodyPr anchor="b">
            <a:normAutofit/>
          </a:bodyPr>
          <a:lstStyle>
            <a:lvl1pPr marL="0" indent="0">
              <a:spcBef>
                <a:spcPts val="675"/>
              </a:spcBef>
              <a:buNone/>
              <a:defRPr sz="900"/>
            </a:lvl1pPr>
            <a:lvl2pPr marL="257243" indent="0">
              <a:buNone/>
              <a:defRPr sz="675"/>
            </a:lvl2pPr>
            <a:lvl3pPr marL="514487" indent="0">
              <a:buNone/>
              <a:defRPr sz="563"/>
            </a:lvl3pPr>
            <a:lvl4pPr marL="771731" indent="0">
              <a:buNone/>
              <a:defRPr sz="506"/>
            </a:lvl4pPr>
            <a:lvl5pPr marL="1028975" indent="0">
              <a:buNone/>
              <a:defRPr sz="506"/>
            </a:lvl5pPr>
            <a:lvl6pPr marL="1286218" indent="0">
              <a:buNone/>
              <a:defRPr sz="506"/>
            </a:lvl6pPr>
            <a:lvl7pPr marL="1543462" indent="0">
              <a:buNone/>
              <a:defRPr sz="506"/>
            </a:lvl7pPr>
            <a:lvl8pPr marL="1800705" indent="0">
              <a:buNone/>
              <a:defRPr sz="506"/>
            </a:lvl8pPr>
            <a:lvl9pPr marL="2057949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436" y="1428750"/>
            <a:ext cx="4253068" cy="30289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 baseline="0"/>
            </a:lvl7pPr>
            <a:lvl8pPr>
              <a:defRPr sz="900" baseline="0"/>
            </a:lvl8pPr>
            <a:lvl9pPr>
              <a:defRPr sz="9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3314242" y="1223118"/>
            <a:ext cx="4719500" cy="3431914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 anchor="b">
            <a:noAutofit/>
          </a:bodyPr>
          <a:lstStyle>
            <a:lvl1pPr algn="l">
              <a:defRPr sz="18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09719" y="1413233"/>
            <a:ext cx="4253068" cy="3031236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350"/>
            </a:lvl1pPr>
            <a:lvl2pPr marL="257243" indent="0">
              <a:buNone/>
              <a:defRPr sz="1576"/>
            </a:lvl2pPr>
            <a:lvl3pPr marL="514487" indent="0">
              <a:buNone/>
              <a:defRPr sz="1350"/>
            </a:lvl3pPr>
            <a:lvl4pPr marL="771731" indent="0">
              <a:buNone/>
              <a:defRPr sz="1125"/>
            </a:lvl4pPr>
            <a:lvl5pPr marL="1028975" indent="0">
              <a:buNone/>
              <a:defRPr sz="1125"/>
            </a:lvl5pPr>
            <a:lvl6pPr marL="1286218" indent="0">
              <a:buNone/>
              <a:defRPr sz="1125"/>
            </a:lvl6pPr>
            <a:lvl7pPr marL="1543462" indent="0">
              <a:buNone/>
              <a:defRPr sz="1125"/>
            </a:lvl7pPr>
            <a:lvl8pPr marL="1800705" indent="0">
              <a:buNone/>
              <a:defRPr sz="1125"/>
            </a:lvl8pPr>
            <a:lvl9pPr marL="20579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085908" y="1223118"/>
            <a:ext cx="4719500" cy="3431914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1015" y="2558811"/>
            <a:ext cx="2057936" cy="2057400"/>
          </a:xfrm>
        </p:spPr>
        <p:txBody>
          <a:bodyPr anchor="b">
            <a:normAutofit/>
          </a:bodyPr>
          <a:lstStyle>
            <a:lvl1pPr marL="0" indent="0">
              <a:spcBef>
                <a:spcPts val="675"/>
              </a:spcBef>
              <a:buNone/>
              <a:defRPr sz="900"/>
            </a:lvl1pPr>
            <a:lvl2pPr marL="257243" indent="0">
              <a:buNone/>
              <a:defRPr sz="675"/>
            </a:lvl2pPr>
            <a:lvl3pPr marL="514487" indent="0">
              <a:buNone/>
              <a:defRPr sz="563"/>
            </a:lvl3pPr>
            <a:lvl4pPr marL="771731" indent="0">
              <a:buNone/>
              <a:defRPr sz="506"/>
            </a:lvl4pPr>
            <a:lvl5pPr marL="1028975" indent="0">
              <a:buNone/>
              <a:defRPr sz="506"/>
            </a:lvl5pPr>
            <a:lvl6pPr marL="1286218" indent="0">
              <a:buNone/>
              <a:defRPr sz="506"/>
            </a:lvl6pPr>
            <a:lvl7pPr marL="1543462" indent="0">
              <a:buNone/>
              <a:defRPr sz="506"/>
            </a:lvl7pPr>
            <a:lvl8pPr marL="1800705" indent="0">
              <a:buNone/>
              <a:defRPr sz="506"/>
            </a:lvl8pPr>
            <a:lvl9pPr marL="2057949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82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101002">
              <a:defRPr/>
            </a:lvl6pPr>
            <a:lvl7pPr marL="1101002">
              <a:defRPr/>
            </a:lvl7pPr>
            <a:lvl8pPr marL="1101002">
              <a:defRPr/>
            </a:lvl8pPr>
            <a:lvl9pPr marL="1101002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8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3233" y="205981"/>
            <a:ext cx="1028968" cy="44263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5150284" y="2604444"/>
            <a:ext cx="4869180" cy="48019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6129" y="208362"/>
            <a:ext cx="6859787" cy="4423930"/>
          </a:xfrm>
        </p:spPr>
        <p:txBody>
          <a:bodyPr vert="eaVert"/>
          <a:lstStyle>
            <a:lvl5pPr>
              <a:defRPr/>
            </a:lvl5pPr>
            <a:lvl6pPr marL="70999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499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9" y="2059227"/>
            <a:ext cx="8242300" cy="2478400"/>
          </a:xfrm>
        </p:spPr>
        <p:txBody>
          <a:bodyPr>
            <a:noAutofit/>
          </a:bodyPr>
          <a:lstStyle>
            <a:lvl1pPr marL="173834" marR="0" indent="-173834" algn="l" defTabSz="68581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35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52439" y="1234203"/>
            <a:ext cx="8242300" cy="429594"/>
          </a:xfrm>
        </p:spPr>
        <p:txBody>
          <a:bodyPr>
            <a:noAutofit/>
          </a:bodyPr>
          <a:lstStyle>
            <a:lvl1pPr marL="0" marR="0" indent="0" algn="l" defTabSz="68581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5454036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51458" y="1776569"/>
            <a:ext cx="3680532" cy="390525"/>
          </a:xfrm>
        </p:spPr>
        <p:txBody>
          <a:bodyPr anchor="b">
            <a:normAutofit/>
          </a:bodyPr>
          <a:lstStyle>
            <a:lvl1pPr marL="0" indent="0" algn="l" defTabSz="685811" rtl="0" eaLnBrk="1" latinLnBrk="0" hangingPunct="1">
              <a:buNone/>
              <a:defRPr lang="en-US" sz="105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006268" y="1776569"/>
            <a:ext cx="3680532" cy="390525"/>
          </a:xfrm>
        </p:spPr>
        <p:txBody>
          <a:bodyPr anchor="b">
            <a:normAutofit/>
          </a:bodyPr>
          <a:lstStyle>
            <a:lvl1pPr marL="0" indent="0" algn="l" defTabSz="685811" rtl="0" eaLnBrk="1" latinLnBrk="0" hangingPunct="1">
              <a:buNone/>
              <a:defRPr lang="en-US" sz="105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51457" y="2196449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9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68581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006267" y="2196449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9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68581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92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1619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199" y="3472344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01082" y="4197930"/>
            <a:ext cx="4521200" cy="430213"/>
          </a:xfrm>
        </p:spPr>
        <p:txBody>
          <a:bodyPr/>
          <a:lstStyle>
            <a:lvl1pPr marL="0" indent="0" algn="l" defTabSz="45705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4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082" y="2456054"/>
            <a:ext cx="4521200" cy="967155"/>
          </a:xfrm>
        </p:spPr>
        <p:txBody>
          <a:bodyPr anchor="b"/>
          <a:lstStyle>
            <a:lvl1pPr marL="0" marR="0" indent="0" algn="l" defTabSz="4570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082" y="451002"/>
            <a:ext cx="3021347" cy="720204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5814919" y="-17162"/>
            <a:ext cx="3352833" cy="518945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4625687" y="-33738"/>
            <a:ext cx="4561944" cy="522469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745747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591" y="246244"/>
            <a:ext cx="4609170" cy="460917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827914" y="1931830"/>
            <a:ext cx="651710" cy="1279844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1964968" y="1868337"/>
            <a:ext cx="4614254" cy="140682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799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4799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4799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615965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76764" y="-28655"/>
            <a:ext cx="3381862" cy="5209810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96644" y="-32812"/>
            <a:ext cx="4590972" cy="5223769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4108494" y="1963545"/>
            <a:ext cx="118144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7223235" y="1963545"/>
            <a:ext cx="1285290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5649288" y="1963545"/>
            <a:ext cx="1284192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4026458" y="4082271"/>
            <a:ext cx="128915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5679835" y="4082271"/>
            <a:ext cx="1176020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613" y="3133046"/>
            <a:ext cx="879579" cy="799617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7273973" y="4082271"/>
            <a:ext cx="1176020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343" y="850401"/>
            <a:ext cx="1132061" cy="1132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005" y="766875"/>
            <a:ext cx="1292266" cy="1292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104" y="790071"/>
            <a:ext cx="1269134" cy="126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709" y="2861874"/>
            <a:ext cx="1318009" cy="1318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096" y="2909165"/>
            <a:ext cx="1248876" cy="124887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4185426" y="2691979"/>
            <a:ext cx="4432965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322752" y="418772"/>
            <a:ext cx="2627572" cy="2596981"/>
          </a:xfrm>
          <a:prstGeom prst="rect">
            <a:avLst/>
          </a:prstGeom>
        </p:spPr>
        <p:txBody>
          <a:bodyPr vert="horz" lIns="91416" tIns="45708" rIns="91416" bIns="4570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4337228" algn="l"/>
              </a:tabLst>
            </a:pPr>
            <a:r>
              <a:rPr lang="en-US" sz="3998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353241" y="2967130"/>
            <a:ext cx="2440966" cy="1010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16" rtlCol="0" anchor="t"/>
          <a:lstStyle/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 dirty="0" err="1">
                <a:solidFill>
                  <a:schemeClr val="bg2"/>
                </a:solidFill>
              </a:rPr>
              <a:t>PASS.org</a:t>
            </a:r>
            <a:endParaRPr lang="en-US" sz="1200" b="1" spc="2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620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4961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67858" cy="51435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6174091" y="434931"/>
            <a:ext cx="2993769" cy="381775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10808" y="1003739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5399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0129" y="1707267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3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929775" y="-94987"/>
            <a:ext cx="1318657" cy="918238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5" y="4757855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67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4197517" y="-25555"/>
            <a:ext cx="4975050" cy="520870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394" y="2480537"/>
            <a:ext cx="3248526" cy="470928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98566" y="2944542"/>
            <a:ext cx="3248025" cy="405685"/>
          </a:xfrm>
        </p:spPr>
        <p:txBody>
          <a:bodyPr/>
          <a:lstStyle>
            <a:lvl1pPr marL="0" marR="0" indent="0" algn="l" defTabSz="4570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19506" y="1136067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498394" y="644769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819506" y="1405376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819506" y="2256323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819506" y="2525633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19506" y="3360045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819506" y="3629354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882039" y="3484161"/>
            <a:ext cx="869950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/</a:t>
            </a:r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884503" y="3868790"/>
            <a:ext cx="1035158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881086" y="4243503"/>
            <a:ext cx="869950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1494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045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197850" y="4005943"/>
            <a:ext cx="1105586" cy="1123044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2029" y="1939956"/>
            <a:ext cx="8242300" cy="1964387"/>
          </a:xfrm>
        </p:spPr>
        <p:txBody>
          <a:bodyPr>
            <a:noAutofit/>
          </a:bodyPr>
          <a:lstStyle>
            <a:lvl1pPr marL="231700" marR="0" indent="-231700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7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322029" y="909249"/>
            <a:ext cx="8242300" cy="429594"/>
          </a:xfrm>
        </p:spPr>
        <p:txBody>
          <a:bodyPr>
            <a:noAutofit/>
          </a:bodyPr>
          <a:lstStyle>
            <a:lvl1pPr marL="0" marR="0" indent="0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3863949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4" y="4731659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013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22029" y="1505143"/>
            <a:ext cx="8261350" cy="448355"/>
          </a:xfrm>
        </p:spPr>
        <p:txBody>
          <a:bodyPr anchor="b"/>
          <a:lstStyle>
            <a:lvl1pPr marL="0" indent="0">
              <a:buNone/>
              <a:defRPr sz="2799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22029" y="1952030"/>
            <a:ext cx="8261350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22029" y="2536423"/>
            <a:ext cx="8261350" cy="448355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2029" y="2983310"/>
            <a:ext cx="8261350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22029" y="3540199"/>
            <a:ext cx="8261350" cy="448355"/>
          </a:xfrm>
        </p:spPr>
        <p:txBody>
          <a:bodyPr anchor="b"/>
          <a:lstStyle>
            <a:lvl1pPr marL="0" indent="0">
              <a:buNone/>
              <a:defRPr sz="14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22029" y="3987087"/>
            <a:ext cx="8261350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07864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8"/>
            <a:ext cx="3680532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871096" y="1760668"/>
            <a:ext cx="3680532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1628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87109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931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8" y="2059225"/>
            <a:ext cx="8242300" cy="2478400"/>
          </a:xfrm>
        </p:spPr>
        <p:txBody>
          <a:bodyPr>
            <a:noAutofit/>
          </a:bodyPr>
          <a:lstStyle>
            <a:lvl1pPr marL="231775" marR="0" indent="-2317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52438" y="1234203"/>
            <a:ext cx="8242300" cy="4295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87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6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8270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8270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0250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0250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34044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029" y="1331131"/>
            <a:ext cx="8229601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7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179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250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5864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4641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29274" y="-12755"/>
            <a:ext cx="3650693" cy="5190654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53599" y="-49167"/>
            <a:ext cx="4813268" cy="524079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Rectangle 5"/>
          <p:cNvSpPr/>
          <p:nvPr userDrawn="1"/>
        </p:nvSpPr>
        <p:spPr>
          <a:xfrm>
            <a:off x="4692823" y="2678744"/>
            <a:ext cx="3019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</a:rPr>
              <a:t>Download the </a:t>
            </a:r>
            <a:r>
              <a:rPr lang="en-US" sz="1400" b="1" dirty="0" err="1">
                <a:solidFill>
                  <a:schemeClr val="tx1"/>
                </a:solidFill>
              </a:rPr>
              <a:t>GuideBook</a:t>
            </a:r>
            <a:r>
              <a:rPr lang="en-US" sz="1400" b="1" dirty="0">
                <a:solidFill>
                  <a:schemeClr val="tx1"/>
                </a:solidFill>
              </a:rPr>
              <a:t> App </a:t>
            </a:r>
            <a:r>
              <a:rPr lang="en-US" sz="1400" dirty="0">
                <a:solidFill>
                  <a:schemeClr val="tx1"/>
                </a:solidFill>
              </a:rPr>
              <a:t>and search: PASS </a:t>
            </a:r>
            <a:r>
              <a:rPr lang="en-US" sz="1400">
                <a:solidFill>
                  <a:schemeClr val="tx1"/>
                </a:solidFill>
              </a:rPr>
              <a:t>Summit 2018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692824" y="3379306"/>
            <a:ext cx="3862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</a:rPr>
              <a:t>Follow the QR code link </a:t>
            </a:r>
            <a:r>
              <a:rPr lang="en-US" sz="1400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427864" y="1695121"/>
            <a:ext cx="2627572" cy="1816871"/>
            <a:chOff x="427863" y="1753641"/>
            <a:chExt cx="2627572" cy="181687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4337228" algn="l"/>
                </a:tabLst>
              </a:pPr>
              <a:r>
                <a:rPr lang="en-US" sz="3998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0" kern="1200" spc="20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4692823" y="2052738"/>
            <a:ext cx="275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</a:rPr>
              <a:t>Go to </a:t>
            </a:r>
            <a:r>
              <a:rPr lang="en-US" sz="1400" b="1" dirty="0" err="1">
                <a:solidFill>
                  <a:schemeClr val="tx1"/>
                </a:solidFill>
              </a:rPr>
              <a:t>passSummit.com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911254" y="1192318"/>
            <a:ext cx="3857173" cy="4677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000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3933410" y="3421997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3933410" y="2669657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3933410" y="1933595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Shape 2683"/>
          <p:cNvSpPr/>
          <p:nvPr userDrawn="1"/>
        </p:nvSpPr>
        <p:spPr>
          <a:xfrm>
            <a:off x="4127947" y="2060689"/>
            <a:ext cx="235922" cy="326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4077269" y="2820971"/>
            <a:ext cx="283471" cy="283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4138106" y="3552997"/>
            <a:ext cx="167157" cy="306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3933411" y="903481"/>
            <a:ext cx="48289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spc="2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691730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863949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377567" y="1016107"/>
            <a:ext cx="4445659" cy="706657"/>
          </a:xfrm>
          <a:prstGeom prst="rect">
            <a:avLst/>
          </a:prstGeom>
        </p:spPr>
        <p:txBody>
          <a:bodyPr vert="horz" lIns="91416" tIns="45708" rIns="91416" bIns="4570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5399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4479" y="2615645"/>
            <a:ext cx="1533525" cy="276225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email@company.com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498" y="2615645"/>
            <a:ext cx="1533525" cy="276225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683" y="2052185"/>
            <a:ext cx="5033962" cy="436576"/>
          </a:xfrm>
        </p:spPr>
        <p:txBody>
          <a:bodyPr/>
          <a:lstStyle>
            <a:lvl1pPr mar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7567944" y="3144193"/>
            <a:ext cx="1126709" cy="11445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4" y="4731659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346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199" y="3472344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01082" y="4197929"/>
            <a:ext cx="4521200" cy="430213"/>
          </a:xfrm>
        </p:spPr>
        <p:txBody>
          <a:bodyPr/>
          <a:lstStyle>
            <a:lvl1pPr marL="0" indent="0" algn="l" defTabSz="45705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4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082" y="2456054"/>
            <a:ext cx="4521200" cy="967155"/>
          </a:xfrm>
        </p:spPr>
        <p:txBody>
          <a:bodyPr anchor="b"/>
          <a:lstStyle>
            <a:lvl1pPr marL="0" marR="0" indent="0" algn="l" defTabSz="4570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082" y="451002"/>
            <a:ext cx="3021347" cy="720204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5814919" y="-17162"/>
            <a:ext cx="3352833" cy="518945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4625687" y="-33738"/>
            <a:ext cx="4561944" cy="522469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4590774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591" y="246244"/>
            <a:ext cx="4609170" cy="460917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827914" y="1931830"/>
            <a:ext cx="651710" cy="1279844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1964967" y="1868337"/>
            <a:ext cx="4614254" cy="140682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799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4799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4799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2497716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76764" y="-28656"/>
            <a:ext cx="3381862" cy="5209810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96644" y="-32812"/>
            <a:ext cx="4590972" cy="5223769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4108494" y="1963545"/>
            <a:ext cx="118144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7223235" y="1963545"/>
            <a:ext cx="1285290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5649288" y="1963545"/>
            <a:ext cx="1284192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4026458" y="4082270"/>
            <a:ext cx="128915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5679834" y="4082270"/>
            <a:ext cx="117602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613" y="3133046"/>
            <a:ext cx="879579" cy="799617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7273972" y="4082270"/>
            <a:ext cx="117602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342" y="850400"/>
            <a:ext cx="1132061" cy="1132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005" y="766875"/>
            <a:ext cx="1292266" cy="1292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104" y="790071"/>
            <a:ext cx="1269134" cy="126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709" y="2861873"/>
            <a:ext cx="1318008" cy="1318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095" y="2909165"/>
            <a:ext cx="1248876" cy="124887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4185426" y="2691979"/>
            <a:ext cx="4432965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322752" y="418771"/>
            <a:ext cx="2627572" cy="2596981"/>
          </a:xfrm>
          <a:prstGeom prst="rect">
            <a:avLst/>
          </a:prstGeom>
        </p:spPr>
        <p:txBody>
          <a:bodyPr vert="horz" lIns="91416" tIns="45708" rIns="91416" bIns="4570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4337228" algn="l"/>
              </a:tabLst>
            </a:pPr>
            <a:r>
              <a:rPr lang="en-US" sz="3998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353241" y="2967130"/>
            <a:ext cx="2440965" cy="1010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16" rtlCol="0" anchor="t"/>
          <a:lstStyle/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 err="1">
                <a:solidFill>
                  <a:schemeClr val="bg2"/>
                </a:solidFill>
              </a:rPr>
              <a:t>PASS.org</a:t>
            </a:r>
            <a:endParaRPr lang="en-US" sz="1200" b="1" spc="2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270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5294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67858" cy="51435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6174090" y="434931"/>
            <a:ext cx="2993769" cy="381775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10808" y="1003739"/>
            <a:ext cx="4445658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5399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0129" y="1707267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3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929774" y="-94987"/>
            <a:ext cx="1318657" cy="918238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4" y="4757854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42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4197517" y="-25555"/>
            <a:ext cx="4975050" cy="520870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394" y="2480537"/>
            <a:ext cx="3248526" cy="470928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98566" y="2944542"/>
            <a:ext cx="3248025" cy="405685"/>
          </a:xfrm>
        </p:spPr>
        <p:txBody>
          <a:bodyPr/>
          <a:lstStyle>
            <a:lvl1pPr marL="0" marR="0" indent="0" algn="l" defTabSz="4570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19506" y="1136067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498394" y="644769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819506" y="1405376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819506" y="2256323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819506" y="2525633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19506" y="3360045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819506" y="3629354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882039" y="3484160"/>
            <a:ext cx="869950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/</a:t>
            </a:r>
            <a:r>
              <a:rPr lang="en-US" sz="1100" err="1">
                <a:solidFill>
                  <a:schemeClr val="accent1"/>
                </a:solidFill>
              </a:rPr>
              <a:t>yourname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884503" y="3868789"/>
            <a:ext cx="1035159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err="1">
                <a:solidFill>
                  <a:schemeClr val="accent1"/>
                </a:solidFill>
              </a:rPr>
              <a:t>yourhandle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881086" y="4243502"/>
            <a:ext cx="869950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err="1">
                <a:solidFill>
                  <a:schemeClr val="accent1"/>
                </a:solidFill>
              </a:rPr>
              <a:t>yourname</a:t>
            </a:r>
            <a:endParaRPr lang="en-US" sz="1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39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800" y="1505141"/>
            <a:ext cx="8261350" cy="448355"/>
          </a:xfrm>
        </p:spPr>
        <p:txBody>
          <a:bodyPr anchor="b"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31800" y="1952028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31800" y="2536420"/>
            <a:ext cx="8261350" cy="448355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1800" y="2983308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31800" y="3540197"/>
            <a:ext cx="8261350" cy="448355"/>
          </a:xfrm>
        </p:spPr>
        <p:txBody>
          <a:bodyPr anchor="b"/>
          <a:lstStyle>
            <a:lvl1pPr marL="0" indent="0">
              <a:buNone/>
              <a:defRPr sz="14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1800" y="3987085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8344184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83832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197851" y="4005943"/>
            <a:ext cx="1105586" cy="1123044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2029" y="1939956"/>
            <a:ext cx="8242300" cy="1964387"/>
          </a:xfrm>
        </p:spPr>
        <p:txBody>
          <a:bodyPr>
            <a:noAutofit/>
          </a:bodyPr>
          <a:lstStyle>
            <a:lvl1pPr marL="231700" marR="0" indent="-231700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7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322029" y="909249"/>
            <a:ext cx="8242300" cy="429594"/>
          </a:xfrm>
        </p:spPr>
        <p:txBody>
          <a:bodyPr>
            <a:noAutofit/>
          </a:bodyPr>
          <a:lstStyle>
            <a:lvl1pPr marL="0" marR="0" indent="0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3863948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4" y="4731658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733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22029" y="1505143"/>
            <a:ext cx="8261349" cy="448355"/>
          </a:xfrm>
        </p:spPr>
        <p:txBody>
          <a:bodyPr anchor="b"/>
          <a:lstStyle>
            <a:lvl1pPr marL="0" indent="0">
              <a:buNone/>
              <a:defRPr sz="2799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22029" y="1952029"/>
            <a:ext cx="8261349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22029" y="2536422"/>
            <a:ext cx="8261349" cy="448355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2029" y="2983309"/>
            <a:ext cx="8261349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22029" y="3540199"/>
            <a:ext cx="8261349" cy="448355"/>
          </a:xfrm>
        </p:spPr>
        <p:txBody>
          <a:bodyPr anchor="b"/>
          <a:lstStyle>
            <a:lvl1pPr marL="0" indent="0">
              <a:buNone/>
              <a:defRPr sz="14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22029" y="3987086"/>
            <a:ext cx="8261349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6800871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8"/>
            <a:ext cx="3680532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871097" y="1760668"/>
            <a:ext cx="3680532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1628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87109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15157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5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8270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8269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0250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0249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010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029" y="1331131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7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179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250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5864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25782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29275" y="-12755"/>
            <a:ext cx="3650693" cy="5190654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53600" y="-49167"/>
            <a:ext cx="4813268" cy="524079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Rectangle 5"/>
          <p:cNvSpPr/>
          <p:nvPr userDrawn="1"/>
        </p:nvSpPr>
        <p:spPr>
          <a:xfrm>
            <a:off x="4692823" y="2678744"/>
            <a:ext cx="3019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Download the </a:t>
            </a:r>
            <a:r>
              <a:rPr lang="en-US" sz="1400" b="1" err="1">
                <a:solidFill>
                  <a:schemeClr val="tx1"/>
                </a:solidFill>
              </a:rPr>
              <a:t>GuideBook</a:t>
            </a:r>
            <a:r>
              <a:rPr lang="en-US" sz="1400" b="1">
                <a:solidFill>
                  <a:schemeClr val="tx1"/>
                </a:solidFill>
              </a:rPr>
              <a:t> App </a:t>
            </a:r>
            <a:r>
              <a:rPr lang="en-US" sz="1400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692823" y="3379306"/>
            <a:ext cx="3862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Follow the QR code link </a:t>
            </a:r>
            <a:r>
              <a:rPr lang="en-US" sz="140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427864" y="1695120"/>
            <a:ext cx="2627572" cy="1816871"/>
            <a:chOff x="427863" y="1753641"/>
            <a:chExt cx="2627572" cy="181687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4337228" algn="l"/>
                </a:tabLst>
              </a:pPr>
              <a:r>
                <a:rPr lang="en-US" sz="3998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0" kern="1200" spc="2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4692823" y="2052738"/>
            <a:ext cx="275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Go to </a:t>
            </a:r>
            <a:r>
              <a:rPr lang="en-US" sz="1400" b="1" err="1">
                <a:solidFill>
                  <a:schemeClr val="tx1"/>
                </a:solidFill>
              </a:rPr>
              <a:t>passSummit.com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911254" y="1192318"/>
            <a:ext cx="3857173" cy="4677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3933410" y="3421997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3933410" y="2669657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3933410" y="1933595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Shape 2683"/>
          <p:cNvSpPr/>
          <p:nvPr userDrawn="1"/>
        </p:nvSpPr>
        <p:spPr>
          <a:xfrm>
            <a:off x="4127946" y="2060689"/>
            <a:ext cx="235922" cy="326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4077269" y="2820970"/>
            <a:ext cx="283471" cy="283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4138105" y="3552997"/>
            <a:ext cx="167157" cy="306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3933410" y="903481"/>
            <a:ext cx="48289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spc="2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2417613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863948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377567" y="1016107"/>
            <a:ext cx="4445658" cy="706657"/>
          </a:xfrm>
          <a:prstGeom prst="rect">
            <a:avLst/>
          </a:prstGeom>
        </p:spPr>
        <p:txBody>
          <a:bodyPr vert="horz" lIns="91416" tIns="45708" rIns="91416" bIns="4570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5399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4479" y="2615645"/>
            <a:ext cx="1533525" cy="276225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err="1">
                <a:solidFill>
                  <a:schemeClr val="accent1"/>
                </a:solidFill>
              </a:rPr>
              <a:t>email@company.com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497" y="2615645"/>
            <a:ext cx="1533525" cy="276225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err="1">
                <a:solidFill>
                  <a:schemeClr val="accent1"/>
                </a:solidFill>
              </a:rPr>
              <a:t>yourhandle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682" y="2052184"/>
            <a:ext cx="5033962" cy="436576"/>
          </a:xfrm>
        </p:spPr>
        <p:txBody>
          <a:bodyPr/>
          <a:lstStyle>
            <a:lvl1pPr mar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7567943" y="3144193"/>
            <a:ext cx="1126709" cy="11445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4" y="4731658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344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171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44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51458" y="1776569"/>
            <a:ext cx="3680532" cy="39052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006268" y="1776569"/>
            <a:ext cx="3680532" cy="39052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51457" y="2196449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006267" y="2196449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3417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163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654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670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2983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145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185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7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06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167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4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431442" y="2196343"/>
            <a:ext cx="1435637" cy="2027238"/>
          </a:xfrm>
        </p:spPr>
        <p:txBody>
          <a:bodyPr lIns="91440" tIns="45720" rIns="91440"/>
          <a:lstStyle>
            <a:lvl1pPr marL="0" algn="l" defTabSz="914400" rtl="0" eaLnBrk="1" latinLnBrk="0" hangingPunct="1">
              <a:defRPr lang="en-US" sz="11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2139592" y="2196343"/>
            <a:ext cx="1435637" cy="2027238"/>
          </a:xfrm>
        </p:spPr>
        <p:txBody>
          <a:bodyPr lIns="91440" tIns="45720" rIns="91440"/>
          <a:lstStyle>
            <a:lvl1pPr marL="0" algn="l" defTabSz="914400" rtl="0" eaLnBrk="1" latinLnBrk="0" hangingPunct="1">
              <a:defRPr lang="en-US" sz="11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3847742" y="2196343"/>
            <a:ext cx="1435637" cy="2027238"/>
          </a:xfrm>
        </p:spPr>
        <p:txBody>
          <a:bodyPr lIns="91440" tIns="45720" rIns="91440"/>
          <a:lstStyle>
            <a:lvl1pPr marL="0" algn="l" defTabSz="914400" rtl="0" eaLnBrk="1" latinLnBrk="0" hangingPunct="1">
              <a:defRPr lang="en-US" sz="11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5555892" y="2196343"/>
            <a:ext cx="1435637" cy="2027238"/>
          </a:xfrm>
        </p:spPr>
        <p:txBody>
          <a:bodyPr lIns="91440" tIns="45720" rIns="91440"/>
          <a:lstStyle>
            <a:lvl1pPr marL="0" algn="l" defTabSz="914400" rtl="0" eaLnBrk="1" latinLnBrk="0" hangingPunct="1">
              <a:defRPr lang="en-US" sz="11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7264042" y="2196343"/>
            <a:ext cx="1435637" cy="2027238"/>
          </a:xfrm>
        </p:spPr>
        <p:txBody>
          <a:bodyPr lIns="91440" tIns="45720" rIns="91440"/>
          <a:lstStyle>
            <a:lvl1pPr marL="0" algn="l" defTabSz="914400" rtl="0" eaLnBrk="1" latinLnBrk="0" hangingPunct="1">
              <a:defRPr lang="en-US" sz="11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31442" y="1709802"/>
            <a:ext cx="1435830" cy="31950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2139399" y="1716065"/>
            <a:ext cx="1435830" cy="31950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1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847356" y="1716065"/>
            <a:ext cx="1435830" cy="31950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5555313" y="1716065"/>
            <a:ext cx="1435830" cy="31950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7250970" y="1716065"/>
            <a:ext cx="1435830" cy="31950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8324268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37624"/>
            <a:ext cx="8640960" cy="3294366"/>
          </a:xfrm>
        </p:spPr>
        <p:txBody>
          <a:bodyPr/>
          <a:lstStyle>
            <a:lvl1pPr>
              <a:tabLst>
                <a:tab pos="266700" algn="l"/>
                <a:tab pos="542925" algn="l"/>
                <a:tab pos="876300" algn="l"/>
                <a:tab pos="1209675" algn="l"/>
                <a:tab pos="1543050" algn="l"/>
              </a:tabLst>
              <a:defRPr sz="2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557213" indent="-214313" defTabSz="333375">
              <a:buFont typeface="Arial" pitchFamily="34" charset="0"/>
              <a:buChar char="•"/>
              <a:tabLst>
                <a:tab pos="266700" algn="l"/>
                <a:tab pos="571500" algn="l"/>
                <a:tab pos="876300" algn="l"/>
                <a:tab pos="1209675" algn="l"/>
                <a:tab pos="1543050" algn="l"/>
              </a:tabLst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857250" indent="-171450">
              <a:buFont typeface="Arial" pitchFamily="34" charset="0"/>
              <a:buChar char="•"/>
              <a:tabLst>
                <a:tab pos="266700" algn="l"/>
                <a:tab pos="542925" algn="l"/>
                <a:tab pos="876300" algn="l"/>
                <a:tab pos="1209675" algn="l"/>
                <a:tab pos="1543050" algn="l"/>
              </a:tabLst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200150" indent="-171450">
              <a:buFont typeface="Arial" pitchFamily="34" charset="0"/>
              <a:buChar char="•"/>
              <a:tabLst>
                <a:tab pos="266700" algn="l"/>
                <a:tab pos="542925" algn="l"/>
                <a:tab pos="876300" algn="l"/>
                <a:tab pos="1209675" algn="l"/>
                <a:tab pos="1543050" algn="l"/>
              </a:tabLst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1543050" indent="-171450">
              <a:buFont typeface="Arial" pitchFamily="34" charset="0"/>
              <a:buChar char="•"/>
              <a:tabLst>
                <a:tab pos="266700" algn="l"/>
                <a:tab pos="542925" algn="l"/>
                <a:tab pos="876300" algn="l"/>
                <a:tab pos="1209675" algn="l"/>
                <a:tab pos="1543050" algn="l"/>
              </a:tabLst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357504"/>
            <a:ext cx="9144000" cy="594066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27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941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48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259" y="1331129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9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55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84177" y="43660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13087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85236-568E-4018-AA21-84108C27DD87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087" y="4730749"/>
            <a:ext cx="381927" cy="3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0" r:id="rId2"/>
    <p:sldLayoutId id="2147483667" r:id="rId3"/>
    <p:sldLayoutId id="2147483666" r:id="rId4"/>
    <p:sldLayoutId id="2147483665" r:id="rId5"/>
    <p:sldLayoutId id="2147483659" r:id="rId6"/>
    <p:sldLayoutId id="2147483663" r:id="rId7"/>
    <p:sldLayoutId id="2147483669" r:id="rId8"/>
    <p:sldLayoutId id="2147483657" r:id="rId9"/>
    <p:sldLayoutId id="2147483670" r:id="rId10"/>
    <p:sldLayoutId id="2147483671" r:id="rId11"/>
    <p:sldLayoutId id="2147483678" r:id="rId12"/>
    <p:sldLayoutId id="2147483679" r:id="rId13"/>
    <p:sldLayoutId id="2147483681" r:id="rId14"/>
    <p:sldLayoutId id="2147483683" r:id="rId15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Segoe UI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Segoe UI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Segoe UI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Segoe UI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Segoe U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1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8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595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98" indent="-171398" algn="l" defTabSz="68559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196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6993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790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587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385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81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78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76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97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95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92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88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86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83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80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77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9" y="1428750"/>
            <a:ext cx="6859786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1"/>
            <a:ext cx="4744685" cy="207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8288" y="4800601"/>
            <a:ext cx="933137" cy="207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9/20/2019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4420" y="4800601"/>
            <a:ext cx="857475" cy="207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79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514487" rtl="0" eaLnBrk="1" latinLnBrk="0" hangingPunct="1">
        <a:lnSpc>
          <a:spcPct val="90000"/>
        </a:lnSpc>
        <a:spcBef>
          <a:spcPct val="0"/>
        </a:spcBef>
        <a:buNone/>
        <a:defRPr sz="18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346" indent="-154346" algn="l" defTabSz="514487" rtl="0" eaLnBrk="1" latinLnBrk="0" hangingPunct="1">
        <a:lnSpc>
          <a:spcPct val="90000"/>
        </a:lnSpc>
        <a:spcBef>
          <a:spcPts val="1013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24127" indent="-154346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Consolas" pitchFamily="49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452749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Arial" pitchFamily="34" charset="0"/>
        <a:buChar char="▪"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581371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Consolas" pitchFamily="49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709992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Arial" pitchFamily="34" charset="0"/>
        <a:buChar char="▪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838614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Consolas" pitchFamily="49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967236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Arial" pitchFamily="34" charset="0"/>
        <a:buChar char="▪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95858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Consolas" pitchFamily="49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224479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Arial" pitchFamily="34" charset="0"/>
        <a:buChar char="▪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243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487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731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975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6218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462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705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949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22030" y="251229"/>
            <a:ext cx="8480066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22030" y="1130879"/>
            <a:ext cx="8480066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5" y="4757855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9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  <p:hf hdr="0" ftr="0" dt="0"/>
  <p:txStyles>
    <p:titleStyle>
      <a:lvl1pPr marL="0" marR="0" indent="0" algn="l" defTabSz="457052" rtl="0" eaLnBrk="1" fontAlgn="auto" latinLnBrk="0" hangingPunct="1">
        <a:lnSpc>
          <a:spcPts val="3499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5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3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789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7968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038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8651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3783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34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86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7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4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5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8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9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22028" y="251228"/>
            <a:ext cx="8480067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22028" y="1130878"/>
            <a:ext cx="8480067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4" y="4757854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6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</p:sldLayoutIdLst>
  <p:hf hdr="0" ftr="0" dt="0"/>
  <p:txStyles>
    <p:titleStyle>
      <a:lvl1pPr marL="0" marR="0" indent="0" algn="l" defTabSz="457052" rtl="0" eaLnBrk="1" fontAlgn="auto" latinLnBrk="0" hangingPunct="1">
        <a:lnSpc>
          <a:spcPts val="3499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5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3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789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7968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038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8651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3783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34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86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7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4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5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8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9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0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2.xml"/><Relationship Id="rId5" Type="http://schemas.openxmlformats.org/officeDocument/2006/relationships/slide" Target="slide54.xml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8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5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8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9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0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1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5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6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5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hyperlink" Target="https://my.eventraft.com/psconfasia19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3.jpeg"/><Relationship Id="rId4" Type="http://schemas.openxmlformats.org/officeDocument/2006/relationships/image" Target="../media/image6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9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228600" y="971550"/>
            <a:ext cx="82677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/>
            <a:r>
              <a:rPr lang="en-US" sz="3600" dirty="0"/>
              <a:t>How we made Configurable Pester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560D-5201-4258-A16C-54FA205073F4}"/>
              </a:ext>
            </a:extLst>
          </p:cNvPr>
          <p:cNvSpPr txBox="1"/>
          <p:nvPr/>
        </p:nvSpPr>
        <p:spPr>
          <a:xfrm>
            <a:off x="1085850" y="1740992"/>
            <a:ext cx="69723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/>
            <a:r>
              <a:rPr lang="en-US" sz="2400" b="1" dirty="0"/>
              <a:t>for SQL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1856509" y="3017789"/>
            <a:ext cx="5430982" cy="823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457200"/>
            <a:r>
              <a:rPr lang="en-US" sz="3000" dirty="0">
                <a:solidFill>
                  <a:prstClr val="black"/>
                </a:solidFill>
                <a:latin typeface="Bahnschrift SemiCondensed"/>
                <a:cs typeface="Dubai Medium"/>
              </a:rPr>
              <a:t>Rob Sewell</a:t>
            </a:r>
            <a:br>
              <a:rPr lang="en-US" sz="3000" dirty="0">
                <a:solidFill>
                  <a:prstClr val="black"/>
                </a:solidFill>
                <a:latin typeface="Bahnschrift SemiCondensed" panose="020B0502040204020203" pitchFamily="34" charset="0"/>
                <a:cs typeface="Dubai Medium" panose="020B0604020202020204" pitchFamily="34" charset="-78"/>
              </a:rPr>
            </a:br>
            <a:r>
              <a:rPr lang="en-US" sz="1750" dirty="0">
                <a:solidFill>
                  <a:prstClr val="white">
                    <a:lumMod val="50000"/>
                  </a:prstClr>
                </a:solidFill>
                <a:latin typeface="Bahnschrift SemiCondensed"/>
                <a:cs typeface="Dubai Medium"/>
              </a:rPr>
              <a:t>Sewells Consulting</a:t>
            </a:r>
            <a:endParaRPr lang="en-US" sz="900" dirty="0">
              <a:solidFill>
                <a:prstClr val="white">
                  <a:lumMod val="50000"/>
                </a:prstClr>
              </a:solidFill>
              <a:latin typeface="Bahnschrift SemiCondensed"/>
              <a:cs typeface="Dubai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4001DCD2-2296-4AE6-A2F6-10F39E0E4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52" y="1032284"/>
            <a:ext cx="4627097" cy="30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15EAC9-8692-4504-B6CE-156AC7BC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269" y="3162924"/>
            <a:ext cx="3137462" cy="12323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320D0C-BFA1-45B8-BAF6-D8F6F25977BA}"/>
              </a:ext>
            </a:extLst>
          </p:cNvPr>
          <p:cNvSpPr txBox="1">
            <a:spLocks/>
          </p:cNvSpPr>
          <p:nvPr/>
        </p:nvSpPr>
        <p:spPr>
          <a:xfrm>
            <a:off x="2789802" y="789552"/>
            <a:ext cx="3564396" cy="6429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pPr defTabSz="342900"/>
            <a:r>
              <a:rPr lang="en-US" sz="3600" dirty="0">
                <a:solidFill>
                  <a:srgbClr val="FFE0A4"/>
                </a:solidFill>
                <a:latin typeface="Calibri" panose="020F0502020204030204"/>
                <a:cs typeface="+mj-cs"/>
              </a:rPr>
              <a:t>What is Pester?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B39BE3-D179-4B95-9CB7-D4D89C8DDEC4}"/>
              </a:ext>
            </a:extLst>
          </p:cNvPr>
          <p:cNvSpPr/>
          <p:nvPr/>
        </p:nvSpPr>
        <p:spPr>
          <a:xfrm>
            <a:off x="1169622" y="1551062"/>
            <a:ext cx="6318702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sz="2400" b="1" i="1" dirty="0">
                <a:solidFill>
                  <a:srgbClr val="FFE0A4"/>
                </a:solidFill>
                <a:latin typeface="Calibri" panose="020F0502020204030204"/>
              </a:rPr>
              <a:t>Test Runner for PowerShell </a:t>
            </a:r>
          </a:p>
          <a:p>
            <a:pPr defTabSz="685800">
              <a:lnSpc>
                <a:spcPct val="150000"/>
              </a:lnSpc>
            </a:pPr>
            <a:r>
              <a:rPr lang="en-US" sz="2400" b="1" i="1" dirty="0">
                <a:solidFill>
                  <a:srgbClr val="FFE0A4"/>
                </a:solidFill>
                <a:latin typeface="Calibri" panose="020F0502020204030204"/>
              </a:rPr>
              <a:t>A Unit Testing Framework</a:t>
            </a:r>
          </a:p>
          <a:p>
            <a:pPr defTabSz="685800">
              <a:lnSpc>
                <a:spcPct val="150000"/>
              </a:lnSpc>
            </a:pPr>
            <a:r>
              <a:rPr lang="en-US" sz="2400" b="1" i="1" dirty="0">
                <a:solidFill>
                  <a:srgbClr val="FFE0A4"/>
                </a:solidFill>
                <a:latin typeface="Calibri" panose="020F0502020204030204"/>
              </a:rPr>
              <a:t>An Infrastructure Testing Framework</a:t>
            </a:r>
            <a:endParaRPr lang="en-US" sz="2400" dirty="0">
              <a:solidFill>
                <a:srgbClr val="FFE0A4"/>
              </a:solidFill>
              <a:latin typeface="Calibri" panose="020F0502020204030204"/>
            </a:endParaRPr>
          </a:p>
          <a:p>
            <a:pPr defTabSz="685800">
              <a:lnSpc>
                <a:spcPct val="150000"/>
              </a:lnSpc>
            </a:pPr>
            <a:r>
              <a:rPr lang="en-US" sz="2400" b="1" i="1" dirty="0">
                <a:solidFill>
                  <a:srgbClr val="FFE0A4"/>
                </a:solidFill>
                <a:latin typeface="Calibri" panose="020F0502020204030204"/>
              </a:rPr>
              <a:t>https://github.com/pester</a:t>
            </a:r>
          </a:p>
        </p:txBody>
      </p:sp>
    </p:spTree>
    <p:extLst>
      <p:ext uri="{BB962C8B-B14F-4D97-AF65-F5344CB8AC3E}">
        <p14:creationId xmlns:p14="http://schemas.microsoft.com/office/powerpoint/2010/main" val="2203287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03450-FCD3-425B-8791-377A83B9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34" y="2895786"/>
            <a:ext cx="6714982" cy="1183255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0C0CE76-2385-4772-8360-4151108A3263}"/>
              </a:ext>
            </a:extLst>
          </p:cNvPr>
          <p:cNvSpPr txBox="1">
            <a:spLocks/>
          </p:cNvSpPr>
          <p:nvPr/>
        </p:nvSpPr>
        <p:spPr>
          <a:xfrm>
            <a:off x="1214509" y="1356615"/>
            <a:ext cx="6714982" cy="12961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20000"/>
              </a:lnSpc>
            </a:pPr>
            <a:r>
              <a:rPr lang="en-US" sz="3000" dirty="0">
                <a:solidFill>
                  <a:srgbClr val="FFE0A4"/>
                </a:solidFill>
                <a:latin typeface="Calibri" panose="020F0502020204030204"/>
              </a:rPr>
              <a:t>Writing Pester Tests for one SQL instance is easy once you “get” Pester</a:t>
            </a:r>
            <a:endParaRPr lang="en-US" sz="9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439906-A17C-4700-A6CC-C3404EED471E}"/>
              </a:ext>
            </a:extLst>
          </p:cNvPr>
          <p:cNvSpPr txBox="1">
            <a:spLocks/>
          </p:cNvSpPr>
          <p:nvPr/>
        </p:nvSpPr>
        <p:spPr>
          <a:xfrm>
            <a:off x="3825034" y="684444"/>
            <a:ext cx="1935098" cy="4291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Pester</a:t>
            </a:r>
          </a:p>
        </p:txBody>
      </p:sp>
    </p:spTree>
    <p:extLst>
      <p:ext uri="{BB962C8B-B14F-4D97-AF65-F5344CB8AC3E}">
        <p14:creationId xmlns:p14="http://schemas.microsoft.com/office/powerpoint/2010/main" val="1823672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3825034" y="684444"/>
            <a:ext cx="1935098" cy="4291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Pester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FFEFD1-0AFC-4B61-921A-721FFB1CB9F2}"/>
              </a:ext>
            </a:extLst>
          </p:cNvPr>
          <p:cNvSpPr/>
          <p:nvPr/>
        </p:nvSpPr>
        <p:spPr>
          <a:xfrm>
            <a:off x="1142619" y="1312768"/>
            <a:ext cx="6858762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lang="en-US" sz="2700" dirty="0">
                <a:solidFill>
                  <a:srgbClr val="FFE0A4"/>
                </a:solidFill>
                <a:latin typeface="Calibri" panose="020F0502020204030204"/>
              </a:rPr>
              <a:t>Writing slightly different Pester Tests for slightly different instances is copy and paste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1A0BD-D49F-4892-8129-9A6B0508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19" y="2551270"/>
            <a:ext cx="6858762" cy="1161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09476-02CA-4F30-AE68-66AB92E8FF72}"/>
              </a:ext>
            </a:extLst>
          </p:cNvPr>
          <p:cNvSpPr/>
          <p:nvPr/>
        </p:nvSpPr>
        <p:spPr>
          <a:xfrm>
            <a:off x="1473520" y="3912205"/>
            <a:ext cx="6196961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lang="en-US" dirty="0">
                <a:solidFill>
                  <a:srgbClr val="FFE0A4"/>
                </a:solidFill>
                <a:latin typeface="Calibri" panose="020F0502020204030204"/>
              </a:rPr>
              <a:t>It is possible to parameterize Pester tests (but not so easy to say!)</a:t>
            </a:r>
          </a:p>
        </p:txBody>
      </p:sp>
    </p:spTree>
    <p:extLst>
      <p:ext uri="{BB962C8B-B14F-4D97-AF65-F5344CB8AC3E}">
        <p14:creationId xmlns:p14="http://schemas.microsoft.com/office/powerpoint/2010/main" val="242591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727" y="956567"/>
            <a:ext cx="5076564" cy="38059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0296636" y="1113588"/>
            <a:ext cx="2535961" cy="580073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7851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7" y="897564"/>
            <a:ext cx="3025532" cy="2268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45587" y="897564"/>
            <a:ext cx="3025532" cy="702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4139952" y="782961"/>
            <a:ext cx="1728192" cy="9246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6192180" y="1002933"/>
            <a:ext cx="26462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sz="3000" b="1" dirty="0">
                <a:solidFill>
                  <a:srgbClr val="FF0000"/>
                </a:solidFill>
                <a:latin typeface="Corbel"/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139952" y="1869672"/>
            <a:ext cx="464451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SA account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Backup Compression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Recovery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Secure Backup Location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 Alerts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 Agent Jobs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Certain Production AD Groups allowed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2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7" y="897564"/>
            <a:ext cx="3025532" cy="2268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31874" y="1680651"/>
            <a:ext cx="3025532" cy="702078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4159932" y="1569343"/>
            <a:ext cx="1728192" cy="92469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6200620" y="1789315"/>
            <a:ext cx="26462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sz="3000" b="1" dirty="0">
                <a:solidFill>
                  <a:srgbClr val="DF9041"/>
                </a:solidFill>
                <a:latin typeface="Corbel"/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159932" y="3003798"/>
            <a:ext cx="464451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Backup Strategy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Agent Jobs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Needs the Testers AD Groups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81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7" y="897564"/>
            <a:ext cx="3025532" cy="2268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45587" y="2460036"/>
            <a:ext cx="3025532" cy="702078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4171773" y="2274063"/>
            <a:ext cx="1728192" cy="924694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6188303" y="2460037"/>
            <a:ext cx="26462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sz="3000" b="1" dirty="0">
                <a:solidFill>
                  <a:srgbClr val="337D38"/>
                </a:solidFill>
                <a:latin typeface="Corbel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823578" y="3523286"/>
            <a:ext cx="46445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Recovery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Agent Jobs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Definitely no Production AD Information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 Account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15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283" y="893862"/>
            <a:ext cx="4831382" cy="36221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6948264" y="898159"/>
            <a:ext cx="864096" cy="3617807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358336" y="1728869"/>
            <a:ext cx="351158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Global view of one ‘widgets’ environments might be needed for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prstClr val="white"/>
              </a:solidFill>
              <a:latin typeface="Corbel"/>
            </a:endParaRP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Project Managers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Team Leaders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Release Managers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Agile Teams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629562" y="1013541"/>
            <a:ext cx="26462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sz="3000" b="1" dirty="0">
                <a:solidFill>
                  <a:srgbClr val="7030A0"/>
                </a:solidFill>
                <a:latin typeface="Corbel"/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283" y="893862"/>
            <a:ext cx="4831382" cy="36221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6030162" y="898159"/>
            <a:ext cx="1836204" cy="2375669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358336" y="1728869"/>
            <a:ext cx="3511586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For those ‘special’ SQL Servers that don’t fit in the usual boxes</a:t>
            </a:r>
          </a:p>
          <a:p>
            <a:pPr defTabSz="685800">
              <a:lnSpc>
                <a:spcPct val="90000"/>
              </a:lnSpc>
              <a:defRPr/>
            </a:pPr>
            <a:endParaRPr lang="en-GB" dirty="0">
              <a:solidFill>
                <a:prstClr val="white"/>
              </a:solidFill>
              <a:latin typeface="Corbel"/>
            </a:endParaRPr>
          </a:p>
          <a:p>
            <a:pPr defTabSz="685800">
              <a:lnSpc>
                <a:spcPct val="90000"/>
              </a:lnSpc>
              <a:defRPr/>
            </a:pPr>
            <a:endParaRPr lang="en-GB" dirty="0">
              <a:solidFill>
                <a:prstClr val="white"/>
              </a:solidFill>
              <a:latin typeface="Corbel"/>
            </a:endParaRPr>
          </a:p>
          <a:p>
            <a:pPr defTabSz="685800">
              <a:lnSpc>
                <a:spcPct val="90000"/>
              </a:lnSpc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I.E. SharePoint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629562" y="1013541"/>
            <a:ext cx="332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sz="3000" b="1" dirty="0">
                <a:solidFill>
                  <a:srgbClr val="7030A0"/>
                </a:solidFill>
                <a:latin typeface="Corbel"/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47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3032829" y="2190877"/>
            <a:ext cx="30783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45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99581" y="4299942"/>
            <a:ext cx="5292588" cy="690864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27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900" dirty="0"/>
          </a:p>
          <a:p>
            <a:pPr>
              <a:lnSpc>
                <a:spcPct val="120000"/>
              </a:lnSpc>
            </a:pP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581" y="-79288"/>
            <a:ext cx="5144839" cy="765572"/>
          </a:xfrm>
        </p:spPr>
        <p:txBody>
          <a:bodyPr>
            <a:norm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225" y="967396"/>
            <a:ext cx="6409551" cy="32087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27932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51520" y="573529"/>
            <a:ext cx="8694966" cy="275864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1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900" dirty="0"/>
          </a:p>
          <a:p>
            <a:pPr>
              <a:lnSpc>
                <a:spcPct val="120000"/>
              </a:lnSpc>
            </a:pPr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97" y="1707655"/>
            <a:ext cx="5454606" cy="31608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581" y="195487"/>
            <a:ext cx="5144839" cy="574328"/>
          </a:xfrm>
        </p:spPr>
        <p:txBody>
          <a:bodyPr>
            <a:norm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7022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9532" y="736192"/>
            <a:ext cx="8424936" cy="3509744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900" dirty="0"/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want output they understand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73" y="1515409"/>
            <a:ext cx="7019654" cy="28711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594" y="351038"/>
            <a:ext cx="3839712" cy="574328"/>
          </a:xfrm>
        </p:spPr>
        <p:txBody>
          <a:bodyPr>
            <a:norm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3320157" y="4552773"/>
            <a:ext cx="2295821" cy="2669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en-US" sz="1013" dirty="0">
                <a:solidFill>
                  <a:srgbClr val="FFE0A4"/>
                </a:solidFill>
                <a:latin typeface="AppleStorm" panose="02000603000000000000" pitchFamily="50" charset="0"/>
              </a:rPr>
              <a:t>– (and with pretty interactive pictures !)</a:t>
            </a:r>
            <a:endParaRPr lang="en-US" sz="675" dirty="0">
              <a:solidFill>
                <a:srgbClr val="FFE0A4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9930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3538" y="1383619"/>
            <a:ext cx="8478942" cy="2862317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output to suit the requirements of different types of end users human and machine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126" y="212965"/>
            <a:ext cx="2133748" cy="765572"/>
          </a:xfrm>
        </p:spPr>
        <p:txBody>
          <a:bodyPr>
            <a:normAutofit/>
          </a:bodyPr>
          <a:lstStyle/>
          <a:p>
            <a:r>
              <a:rPr lang="en-US" sz="3713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6633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3538" y="1383619"/>
            <a:ext cx="8478942" cy="2862317"/>
          </a:xfrm>
        </p:spPr>
        <p:txBody>
          <a:bodyPr/>
          <a:lstStyle/>
          <a:p>
            <a:pPr marL="0" lvl="0" indent="0">
              <a:lnSpc>
                <a:spcPct val="120000"/>
              </a:lnSpc>
              <a:buNone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want me to show you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120000"/>
              </a:lnSpc>
            </a:pPr>
            <a:r>
              <a:rPr lang="en-US" sz="25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5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How we ensure the code is correct with Pester ?</a:t>
            </a:r>
            <a:endParaRPr lang="en-US" sz="25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120000"/>
              </a:lnSpc>
            </a:pPr>
            <a:r>
              <a:rPr lang="en-US" sz="25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5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How dbachecks is used ?</a:t>
            </a:r>
            <a:endParaRPr lang="en-US" sz="255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9781" lvl="1" indent="0">
              <a:lnSpc>
                <a:spcPct val="120000"/>
              </a:lnSpc>
              <a:buNone/>
            </a:pPr>
            <a:endParaRPr lang="en-US" sz="2775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125" y="212965"/>
            <a:ext cx="2813481" cy="765572"/>
          </a:xfrm>
        </p:spPr>
        <p:txBody>
          <a:bodyPr>
            <a:normAutofit fontScale="90000"/>
          </a:bodyPr>
          <a:lstStyle/>
          <a:p>
            <a:r>
              <a:rPr lang="en-US" sz="3713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Time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678722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73967" y="167547"/>
            <a:ext cx="4996066" cy="636554"/>
          </a:xfrm>
        </p:spPr>
        <p:txBody>
          <a:bodyPr>
            <a:normAutofit/>
          </a:bodyPr>
          <a:lstStyle/>
          <a:p>
            <a:r>
              <a:rPr lang="en-US" sz="3713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532" y="1365048"/>
            <a:ext cx="2760399" cy="292894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084569" y="1232701"/>
            <a:ext cx="3970928" cy="425240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7544" y="1642374"/>
            <a:ext cx="4050450" cy="3143623"/>
          </a:xfrm>
        </p:spPr>
        <p:txBody>
          <a:bodyPr>
            <a:normAutofit fontScale="85000" lnSpcReduction="20000"/>
          </a:bodyPr>
          <a:lstStyle/>
          <a:p>
            <a:pPr defTabSz="644663">
              <a:spcBef>
                <a:spcPts val="675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3525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v4</a:t>
            </a:r>
            <a:b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525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44663">
              <a:spcBef>
                <a:spcPts val="675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US" sz="3525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dbatools</a:t>
            </a: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Pester</a:t>
            </a: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PSFramework</a:t>
            </a:r>
            <a:endParaRPr lang="en-US" sz="3525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69624" y="1629367"/>
            <a:ext cx="2890808" cy="881957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3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257180" indent="-257180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v5.1</a:t>
            </a:r>
            <a:endParaRPr lang="en-US" sz="3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437874" y="2347672"/>
            <a:ext cx="5532016" cy="881957"/>
          </a:xfrm>
          <a:prstGeom prst="rect">
            <a:avLst/>
          </a:prstGeom>
        </p:spPr>
        <p:txBody>
          <a:bodyPr vert="horz" lIns="51449" tIns="25724" rIns="51449" bIns="25724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1350"/>
              </a:spcBef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000" b="1" dirty="0">
                <a:solidFill>
                  <a:srgbClr val="7030A0"/>
                </a:solidFill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Server</a:t>
            </a:r>
            <a:endParaRPr lang="en-GB" sz="3000" b="1" dirty="0">
              <a:solidFill>
                <a:srgbClr val="7030A0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257180" indent="-257180" defTabSz="685800">
              <a:spcBef>
                <a:spcPts val="1350"/>
              </a:spcBef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000" dirty="0">
                <a:solidFill>
                  <a:srgbClr val="7030A0"/>
                </a:solidFill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Everything dbatools supports</a:t>
            </a:r>
          </a:p>
          <a:p>
            <a:pPr marL="257180" indent="-257180" defTabSz="685800">
              <a:spcBef>
                <a:spcPts val="1350"/>
              </a:spcBef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000" dirty="0">
                <a:solidFill>
                  <a:srgbClr val="7030A0"/>
                </a:solidFill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From SQL2000 to SQL </a:t>
            </a:r>
            <a:r>
              <a:rPr lang="en-GB" sz="3000" dirty="0" err="1">
                <a:solidFill>
                  <a:srgbClr val="7030A0"/>
                </a:solidFill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vNext</a:t>
            </a:r>
            <a:endParaRPr lang="en-GB" sz="3000" dirty="0">
              <a:solidFill>
                <a:srgbClr val="7030A0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61591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19" y="-350618"/>
            <a:ext cx="9184373" cy="59467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43509" y="4677984"/>
            <a:ext cx="27815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899592" y="465517"/>
            <a:ext cx="761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22059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19" y="-350618"/>
            <a:ext cx="9184373" cy="59467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43508" y="4677984"/>
            <a:ext cx="27728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899592" y="465517"/>
            <a:ext cx="761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898374" y="1718525"/>
            <a:ext cx="7344816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904260" y="3283937"/>
            <a:ext cx="7344816" cy="830997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 –Scope </a:t>
            </a:r>
            <a:r>
              <a:rPr lang="en-US" dirty="0" err="1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lang="en-GB" dirty="0">
              <a:solidFill>
                <a:srgbClr val="FFFFFF"/>
              </a:solidFill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6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191" y="0"/>
            <a:ext cx="9141619" cy="523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087724" y="645155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43508" y="4737305"/>
            <a:ext cx="30372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pl-PL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sz="1350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sz="1350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742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6" y="0"/>
            <a:ext cx="935181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3599893" y="141481"/>
            <a:ext cx="5542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2400" dirty="0">
                <a:solidFill>
                  <a:srgbClr val="000000"/>
                </a:solidFill>
                <a:latin typeface="Segoe UI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4541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" y="-4887"/>
            <a:ext cx="9141619" cy="515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191" y="0"/>
            <a:ext cx="9141619" cy="523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087724" y="645155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898374" y="1718525"/>
            <a:ext cx="7344816" cy="830997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dbachecks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43509" y="4737305"/>
            <a:ext cx="30372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pl-PL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sz="1350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sz="1350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19E9D-B76D-478E-B59E-8A5433B739D0}"/>
              </a:ext>
            </a:extLst>
          </p:cNvPr>
          <p:cNvSpPr txBox="1"/>
          <p:nvPr/>
        </p:nvSpPr>
        <p:spPr>
          <a:xfrm>
            <a:off x="893147" y="2398626"/>
            <a:ext cx="7344816" cy="830997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Pester –Path C:\SomeDirectory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037B6-80F4-4E38-B972-097574E540B6}"/>
              </a:ext>
            </a:extLst>
          </p:cNvPr>
          <p:cNvSpPr txBox="1"/>
          <p:nvPr/>
        </p:nvSpPr>
        <p:spPr>
          <a:xfrm>
            <a:off x="893147" y="3192060"/>
            <a:ext cx="7344816" cy="830997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lang="en-US" dirty="0" err="1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dbatools</a:t>
            </a: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A4178-D572-445F-A792-4D8BD2FA6295}"/>
              </a:ext>
            </a:extLst>
          </p:cNvPr>
          <p:cNvSpPr txBox="1"/>
          <p:nvPr/>
        </p:nvSpPr>
        <p:spPr>
          <a:xfrm>
            <a:off x="893147" y="3849456"/>
            <a:ext cx="7344816" cy="830997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lang="en-US" dirty="0" err="1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PSFramework</a:t>
            </a: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</p:spTree>
    <p:extLst>
      <p:ext uri="{BB962C8B-B14F-4D97-AF65-F5344CB8AC3E}">
        <p14:creationId xmlns:p14="http://schemas.microsoft.com/office/powerpoint/2010/main" val="24998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25776" y="-47250"/>
            <a:ext cx="9229727" cy="529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087724" y="645155"/>
            <a:ext cx="4914546" cy="646331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58557" y="4737305"/>
            <a:ext cx="30255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620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192" y="-27000"/>
            <a:ext cx="9229727" cy="521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087724" y="645155"/>
            <a:ext cx="4914546" cy="646331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58557" y="4737305"/>
            <a:ext cx="30315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845586" y="1448330"/>
            <a:ext cx="70207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2700" dirty="0">
                <a:solidFill>
                  <a:srgbClr val="000000"/>
                </a:solidFill>
                <a:latin typeface="Segoe UI"/>
              </a:rPr>
              <a:t>For Everyone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7DD5B-09B5-4F59-B3C1-65CDAB17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2748" y="2175951"/>
            <a:ext cx="5783774" cy="232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7411" y="0"/>
            <a:ext cx="9168623" cy="51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087724" y="645155"/>
            <a:ext cx="4914546" cy="646331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2736865" y="4570204"/>
            <a:ext cx="37804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2700" dirty="0">
                <a:solidFill>
                  <a:srgbClr val="000000"/>
                </a:solidFill>
                <a:latin typeface="Segoe UI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74239" y="4737305"/>
            <a:ext cx="25955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AAE57-019E-4CCA-81E0-5FD6074BA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42" y="1599642"/>
            <a:ext cx="8156266" cy="25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43509" y="4737305"/>
            <a:ext cx="26267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192" y="0"/>
            <a:ext cx="9141618" cy="518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926595" y="963317"/>
            <a:ext cx="7857873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99422">
              <a:lnSpc>
                <a:spcPct val="90000"/>
              </a:lnSpc>
              <a:spcBef>
                <a:spcPts val="675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25" dirty="0">
                <a:solidFill>
                  <a:srgbClr val="000000"/>
                </a:solidFill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lang="en-US" sz="2925" i="1" dirty="0">
              <a:solidFill>
                <a:srgbClr val="6658A6"/>
              </a:solidFill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737575" y="1930072"/>
            <a:ext cx="7436651" cy="46166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sz="2400" dirty="0">
                <a:solidFill>
                  <a:srgbClr val="FFFFFF"/>
                </a:solidFill>
                <a:latin typeface="Lucida Console" panose="020B0609040504020204" pitchFamily="49" charset="0"/>
              </a:rPr>
              <a:t>PS &gt; Get-Help Invoke-</a:t>
            </a:r>
            <a:r>
              <a:rPr lang="en-US" sz="2400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DbcCheck</a:t>
            </a:r>
            <a:r>
              <a:rPr lang="en-US" sz="2400" dirty="0">
                <a:solidFill>
                  <a:srgbClr val="FFFFFF"/>
                </a:solidFill>
                <a:latin typeface="Lucida Console" panose="020B0609040504020204" pitchFamily="49" charset="0"/>
              </a:rPr>
              <a:t> –Detailed</a:t>
            </a:r>
            <a:endParaRPr lang="en-GB" sz="2400" dirty="0">
              <a:solidFill>
                <a:srgbClr val="FFFF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1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50AC2-396D-48AF-A2CC-7D3648C80A7F}"/>
              </a:ext>
            </a:extLst>
          </p:cNvPr>
          <p:cNvSpPr/>
          <p:nvPr/>
        </p:nvSpPr>
        <p:spPr>
          <a:xfrm>
            <a:off x="494547" y="87475"/>
            <a:ext cx="815490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99422">
              <a:lnSpc>
                <a:spcPct val="90000"/>
              </a:lnSpc>
              <a:spcBef>
                <a:spcPts val="675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  <a:sym typeface="Segoe UI Semilight"/>
              </a:rPr>
              <a:t>Documentation for each command online</a:t>
            </a:r>
            <a:endParaRPr lang="en-US" sz="3600" i="1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  <a:sym typeface="Segoe UI Semi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27AB3-8AD5-4C90-A0E2-4C0D9DF3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18" y="951570"/>
            <a:ext cx="7092764" cy="31793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1A6181-ADA4-4FC0-9E7B-387450AE5EFF}"/>
              </a:ext>
            </a:extLst>
          </p:cNvPr>
          <p:cNvSpPr/>
          <p:nvPr/>
        </p:nvSpPr>
        <p:spPr>
          <a:xfrm>
            <a:off x="2542838" y="4658752"/>
            <a:ext cx="39228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GB" sz="2700" dirty="0">
                <a:solidFill>
                  <a:srgbClr val="FFE0A4"/>
                </a:solidFill>
                <a:latin typeface="Corbel"/>
              </a:rPr>
              <a:t>dbachecks.readthedocs.io</a:t>
            </a:r>
            <a:endParaRPr lang="en-GB" sz="2700" dirty="0">
              <a:solidFill>
                <a:srgbClr val="FFE0A4"/>
              </a:solidFill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93406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192" y="0"/>
            <a:ext cx="9141618" cy="518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115616" y="137828"/>
            <a:ext cx="7398823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99422">
              <a:lnSpc>
                <a:spcPct val="90000"/>
              </a:lnSpc>
              <a:spcBef>
                <a:spcPts val="675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25" dirty="0">
                <a:solidFill>
                  <a:srgbClr val="000000"/>
                </a:solidFill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lang="en-US" sz="2925" i="1" dirty="0">
              <a:solidFill>
                <a:srgbClr val="6658A6"/>
              </a:solidFill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3003638" y="4650437"/>
            <a:ext cx="27518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2700" dirty="0">
                <a:solidFill>
                  <a:srgbClr val="FFFFFF"/>
                </a:solidFill>
                <a:latin typeface="Segoe UI"/>
              </a:rPr>
              <a:t>dbatools.io/slack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7A135-D6A3-49FB-8333-AD00063F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28" y="1476697"/>
            <a:ext cx="6624141" cy="21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6DB-68C8-4503-9778-CBDA60390D87}"/>
              </a:ext>
            </a:extLst>
          </p:cNvPr>
          <p:cNvSpPr txBox="1">
            <a:spLocks/>
          </p:cNvSpPr>
          <p:nvPr/>
        </p:nvSpPr>
        <p:spPr>
          <a:xfrm>
            <a:off x="1898703" y="735546"/>
            <a:ext cx="5346594" cy="13501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</a:t>
            </a:r>
          </a:p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574985-6907-4D36-A986-D9B60B5B92D3}"/>
              </a:ext>
            </a:extLst>
          </p:cNvPr>
          <p:cNvSpPr/>
          <p:nvPr/>
        </p:nvSpPr>
        <p:spPr>
          <a:xfrm>
            <a:off x="1858199" y="2355726"/>
            <a:ext cx="5427603" cy="585738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PowerShell &gt; Get-</a:t>
            </a:r>
            <a:r>
              <a:rPr lang="en-US" sz="24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endParaRPr lang="en-US" sz="24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21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8" y="249493"/>
            <a:ext cx="8910990" cy="57432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38" y="1167594"/>
            <a:ext cx="8423749" cy="3294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8684" y="1458775"/>
            <a:ext cx="7792253" cy="2225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44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73" y="1458775"/>
            <a:ext cx="7792253" cy="22259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5914DA-D6B1-4943-A287-C31572A0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BD1A37-9EC7-4E17-80E6-D76890FB84D6}"/>
              </a:ext>
            </a:extLst>
          </p:cNvPr>
          <p:cNvSpPr txBox="1">
            <a:spLocks/>
          </p:cNvSpPr>
          <p:nvPr/>
        </p:nvSpPr>
        <p:spPr>
          <a:xfrm>
            <a:off x="143508" y="249493"/>
            <a:ext cx="8910990" cy="57432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487"/>
            <a:r>
              <a:rPr lang="en-US" sz="360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Get-DbcCheck 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311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1191" y="-4887"/>
            <a:ext cx="9182175" cy="5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FE41-8E8B-4873-94D5-6353C5D67246}"/>
              </a:ext>
            </a:extLst>
          </p:cNvPr>
          <p:cNvSpPr txBox="1">
            <a:spLocks/>
          </p:cNvSpPr>
          <p:nvPr/>
        </p:nvSpPr>
        <p:spPr>
          <a:xfrm>
            <a:off x="1844697" y="843558"/>
            <a:ext cx="5454606" cy="10261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AEB40-A2BD-40B5-9684-FD9028D179B2}"/>
              </a:ext>
            </a:extLst>
          </p:cNvPr>
          <p:cNvSpPr/>
          <p:nvPr/>
        </p:nvSpPr>
        <p:spPr>
          <a:xfrm>
            <a:off x="2020217" y="2571750"/>
            <a:ext cx="5103567" cy="585738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PowerShell &gt; Get-</a:t>
            </a:r>
            <a:r>
              <a:rPr lang="en-US" sz="24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endParaRPr lang="en-US" sz="24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78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11" y="1383618"/>
            <a:ext cx="6912978" cy="3359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600" y="1707654"/>
            <a:ext cx="8010839" cy="15683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C5B61F-64BC-44A9-B75E-4B0F675E77CA}"/>
              </a:ext>
            </a:extLst>
          </p:cNvPr>
          <p:cNvSpPr txBox="1">
            <a:spLocks/>
          </p:cNvSpPr>
          <p:nvPr/>
        </p:nvSpPr>
        <p:spPr>
          <a:xfrm>
            <a:off x="1655676" y="141480"/>
            <a:ext cx="5508612" cy="10261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57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52" y="1788663"/>
            <a:ext cx="8013097" cy="15661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6E722D-539A-40C9-AAC1-358B03C02FC1}"/>
              </a:ext>
            </a:extLst>
          </p:cNvPr>
          <p:cNvSpPr txBox="1">
            <a:spLocks/>
          </p:cNvSpPr>
          <p:nvPr/>
        </p:nvSpPr>
        <p:spPr>
          <a:xfrm>
            <a:off x="1655676" y="141480"/>
            <a:ext cx="5508612" cy="10261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57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D40-83D1-4DCC-86CD-C80FE3EC05E7}"/>
              </a:ext>
            </a:extLst>
          </p:cNvPr>
          <p:cNvSpPr txBox="1">
            <a:spLocks/>
          </p:cNvSpPr>
          <p:nvPr/>
        </p:nvSpPr>
        <p:spPr>
          <a:xfrm>
            <a:off x="2290247" y="789553"/>
            <a:ext cx="4563507" cy="574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I Run A Check?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F34CA1-31D0-494E-9918-1F23AB4E0569}"/>
              </a:ext>
            </a:extLst>
          </p:cNvPr>
          <p:cNvSpPr/>
          <p:nvPr/>
        </p:nvSpPr>
        <p:spPr>
          <a:xfrm>
            <a:off x="1061610" y="2013424"/>
            <a:ext cx="7020780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PowerShell &gt; Invoke-</a:t>
            </a:r>
            <a:r>
              <a:rPr lang="en-US" sz="24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-</a:t>
            </a:r>
            <a:r>
              <a:rPr lang="en-US" sz="24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SqlInstance</a:t>
            </a: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 ROB-XPS –Check </a:t>
            </a:r>
            <a:r>
              <a:rPr lang="en-US" sz="24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FailedJob</a:t>
            </a:r>
            <a:endParaRPr lang="en-US" sz="24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24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600" y="141481"/>
            <a:ext cx="6182801" cy="57432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Invoke-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17" y="1059582"/>
            <a:ext cx="7220765" cy="3586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1734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03" y="303499"/>
            <a:ext cx="3537392" cy="574328"/>
          </a:xfrm>
        </p:spPr>
        <p:txBody>
          <a:bodyPr>
            <a:noAutofit/>
          </a:bodyPr>
          <a:lstStyle/>
          <a:p>
            <a:r>
              <a:rPr lang="en-US" sz="405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11014" y="1836524"/>
            <a:ext cx="8721970" cy="1493550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# Set the instances to check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Set-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-Name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app.sqlinstance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Rob-XPS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Invoke-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-Check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OlaInstalled</a:t>
            </a:r>
            <a:endParaRPr lang="en-GB" sz="21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714" y="789551"/>
            <a:ext cx="5887306" cy="3564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638108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346" y="1059582"/>
            <a:ext cx="5887306" cy="3564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9594558" y="1707654"/>
            <a:ext cx="8721970" cy="1493550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Set-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-Name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policy.ola.database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-Value DBA-Admin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Invoke-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-Check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OlaInstalled</a:t>
            </a:r>
            <a:endParaRPr lang="en-GB" sz="21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9580863" y="900308"/>
            <a:ext cx="723680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I don’t have Ola installed in the default  database (master)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D027B8-A1B7-4317-9250-E8CDDFC0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03" y="303499"/>
            <a:ext cx="3537392" cy="574328"/>
          </a:xfrm>
        </p:spPr>
        <p:txBody>
          <a:bodyPr>
            <a:noAutofit/>
          </a:bodyPr>
          <a:lstStyle/>
          <a:p>
            <a:r>
              <a:rPr lang="en-US" sz="405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15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11014" y="1836524"/>
            <a:ext cx="8721970" cy="1493550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Set-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-Name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policy.ola.database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-Value DBA-Admin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Invoke-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-Check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OlaInstalled</a:t>
            </a:r>
            <a:endParaRPr lang="en-GB" sz="21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629562" y="1059582"/>
            <a:ext cx="723680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594" y="843558"/>
            <a:ext cx="7358287" cy="31929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44F9AD6-F247-41B7-AD92-61CEB66C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03" y="303499"/>
            <a:ext cx="3537392" cy="574328"/>
          </a:xfrm>
        </p:spPr>
        <p:txBody>
          <a:bodyPr>
            <a:noAutofit/>
          </a:bodyPr>
          <a:lstStyle/>
          <a:p>
            <a:r>
              <a:rPr lang="en-US" sz="405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55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57" y="1221600"/>
            <a:ext cx="7358287" cy="31929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A92E5D-1FF5-4ADF-9567-39934A6D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03" y="303499"/>
            <a:ext cx="3537392" cy="574328"/>
          </a:xfrm>
        </p:spPr>
        <p:txBody>
          <a:bodyPr>
            <a:noAutofit/>
          </a:bodyPr>
          <a:lstStyle/>
          <a:p>
            <a:r>
              <a:rPr lang="en-US" sz="405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18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596" y="303499"/>
            <a:ext cx="6082809" cy="574328"/>
          </a:xfrm>
        </p:spPr>
        <p:txBody>
          <a:bodyPr>
            <a:noAutofit/>
          </a:bodyPr>
          <a:lstStyle/>
          <a:p>
            <a:r>
              <a:rPr lang="en-US" sz="27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Export-</a:t>
            </a:r>
            <a:r>
              <a:rPr lang="en-US" sz="27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r>
              <a:rPr lang="en-US" sz="27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/Import-</a:t>
            </a:r>
            <a:r>
              <a:rPr lang="en-US" sz="27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27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24517" y="1307678"/>
            <a:ext cx="8694966" cy="255127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Export-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Export-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 defTabSz="685800">
              <a:lnSpc>
                <a:spcPct val="150000"/>
              </a:lnSpc>
              <a:defRPr/>
            </a:pPr>
            <a:endParaRPr lang="en-GB" sz="1350" dirty="0">
              <a:solidFill>
                <a:prstClr val="white"/>
              </a:solidFill>
              <a:latin typeface="Lucida Console" panose="020B0609040504020204" pitchFamily="49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Import-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 -Path Git:\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PesterConfigs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\Application1_PROD.json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Invoke-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endParaRPr lang="en-GB" sz="1350" dirty="0">
              <a:solidFill>
                <a:prstClr val="white"/>
              </a:solidFill>
              <a:latin typeface="Lucida Console" panose="020B0609040504020204" pitchFamily="49" charset="0"/>
            </a:endParaRPr>
          </a:p>
          <a:p>
            <a:pPr defTabSz="685800">
              <a:lnSpc>
                <a:spcPct val="150000"/>
              </a:lnSpc>
              <a:defRPr/>
            </a:pPr>
            <a:endParaRPr lang="en-GB" sz="1350" dirty="0">
              <a:solidFill>
                <a:prstClr val="white"/>
              </a:solidFill>
              <a:latin typeface="Lucida Console" panose="020B0609040504020204" pitchFamily="49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Import-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 -Path Git:\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PesterConfigs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\Client1_System2_Quick.json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Invoke-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endParaRPr lang="en-GB" sz="135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7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54237" y="-74544"/>
            <a:ext cx="9337553" cy="52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04" y="249493"/>
            <a:ext cx="3537393" cy="57432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62499" y="1167279"/>
            <a:ext cx="9019002" cy="2831994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Import-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–path Git:\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PesterConfigs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\App1_Dev.json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Invoke-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-Show Summary 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PassThru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| Update-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DbcPowerBiDataSource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–Environment Development</a:t>
            </a:r>
          </a:p>
          <a:p>
            <a:pPr defTabSz="685800">
              <a:lnSpc>
                <a:spcPct val="150000"/>
              </a:lnSpc>
              <a:defRPr/>
            </a:pPr>
            <a:b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</a:b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Import-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–path Git:\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PesterConfigs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\App1_Test.json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Invoke-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-Show Summary 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PassThru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| Update-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DbcPowerBiDataSource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–Environment Test</a:t>
            </a:r>
          </a:p>
          <a:p>
            <a:pPr defTabSz="685800">
              <a:lnSpc>
                <a:spcPct val="150000"/>
              </a:lnSpc>
              <a:defRPr/>
            </a:pPr>
            <a:b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</a:b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Import-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–path Git:\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PesterConfigs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\App1_PROD.json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Invoke-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-Show Summary 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PassThru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| Update-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DbcPowerBiDataSource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–Environment Production</a:t>
            </a:r>
          </a:p>
          <a:p>
            <a:pPr defTabSz="685800">
              <a:lnSpc>
                <a:spcPct val="150000"/>
              </a:lnSpc>
              <a:defRPr/>
            </a:pPr>
            <a:b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</a:b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Start-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DbcPowerbi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2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769" y="82080"/>
            <a:ext cx="3554462" cy="57432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4" y="661803"/>
            <a:ext cx="7668852" cy="43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532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003" y="362828"/>
            <a:ext cx="4441994" cy="57432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359532" y="1104109"/>
            <a:ext cx="8330426" cy="40075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1500" dirty="0">
                <a:solidFill>
                  <a:prstClr val="white"/>
                </a:solidFill>
                <a:latin typeface="Lucida Console" panose="020B0609040504020204" pitchFamily="49" charset="0"/>
              </a:rPr>
              <a:t>Set-</a:t>
            </a:r>
            <a:r>
              <a:rPr lang="en-GB" sz="15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solidFill>
                  <a:prstClr val="white"/>
                </a:solidFill>
                <a:latin typeface="Lucida Console" panose="020B0609040504020204" pitchFamily="49" charset="0"/>
              </a:rPr>
              <a:t> –Name </a:t>
            </a:r>
            <a:r>
              <a:rPr lang="en-GB" sz="15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app.checkrepos</a:t>
            </a:r>
            <a:r>
              <a:rPr lang="en-GB" sz="1500" dirty="0">
                <a:solidFill>
                  <a:prstClr val="white"/>
                </a:solidFill>
                <a:latin typeface="Lucida Console" panose="020B0609040504020204" pitchFamily="49" charset="0"/>
              </a:rPr>
              <a:t> –Value ‘Path To </a:t>
            </a:r>
            <a:r>
              <a:rPr lang="en-GB" sz="15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PesterTests</a:t>
            </a:r>
            <a:r>
              <a:rPr lang="en-GB" sz="1500" dirty="0">
                <a:solidFill>
                  <a:prstClr val="white"/>
                </a:solidFill>
                <a:latin typeface="Lucida Console" panose="020B0609040504020204" pitchFamily="49" charset="0"/>
              </a:rPr>
              <a:t>’ -Append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200" y="1815666"/>
            <a:ext cx="4335600" cy="29052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32822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385646" y="839569"/>
            <a:ext cx="46985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Hey Beardy !</a:t>
            </a:r>
          </a:p>
          <a:p>
            <a:pPr defTabSz="685800">
              <a:defRPr/>
            </a:pPr>
            <a:r>
              <a:rPr lang="en-GB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defTabSz="685800">
              <a:defRPr/>
            </a:pPr>
            <a:r>
              <a:rPr lang="en-GB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 BE TIME </a:t>
            </a:r>
            <a:br>
              <a:rPr lang="en-GB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80" y="840685"/>
            <a:ext cx="1785130" cy="31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519" y="105717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629" y="2218421"/>
            <a:ext cx="5795995" cy="706657"/>
          </a:xfrm>
        </p:spPr>
        <p:txBody>
          <a:bodyPr/>
          <a:lstStyle/>
          <a:p>
            <a:r>
              <a:rPr lang="en-US" dirty="0"/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444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2438" y="944192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dirty="0"/>
              <a:t>The Power Bi template </a:t>
            </a:r>
            <a:br>
              <a:rPr lang="en-US" dirty="0"/>
            </a:br>
            <a:r>
              <a:rPr lang="en-US" dirty="0"/>
              <a:t>requires a specific </a:t>
            </a:r>
            <a:br>
              <a:rPr lang="en-US" dirty="0"/>
            </a:br>
            <a:r>
              <a:rPr lang="en-US" dirty="0"/>
              <a:t>title configuration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- Output</a:t>
            </a:r>
          </a:p>
        </p:txBody>
      </p:sp>
      <p:pic>
        <p:nvPicPr>
          <p:cNvPr id="4" name="Picture 3" descr="A picture containing indoor, airport, person, people&#10;&#10;Description generated with high confidence">
            <a:extLst>
              <a:ext uri="{FF2B5EF4-FFF2-40B4-BE49-F238E27FC236}">
                <a16:creationId xmlns:a16="http://schemas.microsoft.com/office/drawing/2014/main" id="{9176A59A-9C5F-4092-897B-BC5066FDC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30" y="970648"/>
            <a:ext cx="4962918" cy="3725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6837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2438" y="944192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dirty="0"/>
              <a:t>Use the AST to get the Describe blocks and Pester to test for the things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-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4E25B-D849-407D-86C6-B69B0771D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42" y="2142120"/>
            <a:ext cx="8521116" cy="1282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1679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2438" y="864184"/>
            <a:ext cx="8242300" cy="3758198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End Users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Need simplicity to enable easy adoption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Need index for Checks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Need index for Configuration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Simplified output options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File system access to work across many differing user environments and permissions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– User Simplicity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630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3708" y="1037658"/>
            <a:ext cx="7628106" cy="2255901"/>
          </a:xfrm>
        </p:spPr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PSFramework</a:t>
            </a:r>
            <a:r>
              <a:rPr lang="en-GB" dirty="0"/>
              <a:t> to create configuration items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Stored in registry</a:t>
            </a:r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D56248-52DA-4EE9-A62A-BE8B15EBEADC}"/>
              </a:ext>
            </a:extLst>
          </p:cNvPr>
          <p:cNvSpPr/>
          <p:nvPr/>
        </p:nvSpPr>
        <p:spPr>
          <a:xfrm>
            <a:off x="778701" y="1663545"/>
            <a:ext cx="7339387" cy="72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PSFConfig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-Module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dbachecks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-Name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app.sqlinstance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-Value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$null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-Initialize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-Description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"List of SQL Server instances"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3357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3666" y="1128216"/>
            <a:ext cx="8628500" cy="3380094"/>
          </a:xfrm>
        </p:spPr>
        <p:txBody>
          <a:bodyPr/>
          <a:lstStyle/>
          <a:p>
            <a:r>
              <a:rPr lang="en-GB" dirty="0"/>
              <a:t>Enabling Users to set configuration 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Over 120 configuration items available right now (Apr 2018)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D2EC5-D9EC-4C7A-850E-0436321BF1A9}"/>
              </a:ext>
            </a:extLst>
          </p:cNvPr>
          <p:cNvSpPr/>
          <p:nvPr/>
        </p:nvSpPr>
        <p:spPr>
          <a:xfrm>
            <a:off x="821473" y="1791850"/>
            <a:ext cx="645655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DbcConfig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-Name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app.sqlinstance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-Value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sql2016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sql2017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DbcConfig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-Name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app.sqlinstance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-Value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sqlcluster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–Append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1866" y="-1"/>
            <a:ext cx="9268657" cy="514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9376" y="852446"/>
            <a:ext cx="8599836" cy="40485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Using Configuration in Pester Tests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F649FB-74CF-465E-9859-82C52A6B4ED5}"/>
              </a:ext>
            </a:extLst>
          </p:cNvPr>
          <p:cNvSpPr/>
          <p:nvPr/>
        </p:nvSpPr>
        <p:spPr>
          <a:xfrm>
            <a:off x="591012" y="1212696"/>
            <a:ext cx="8532012" cy="372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Describe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"Network Latency"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-Tag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NetworkLatency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Connectivity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$filename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$max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=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DbcConfigValue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policy.network.latencymaxms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@(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Get-Instance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ForEach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Context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"Testing Network Latency on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psitem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@(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DbaNetworkLatency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psitem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ForEach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"network latency Should Be less than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$max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psitem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psitem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Average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TotalMilliseconds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|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Should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BeLessThan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$max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-Because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'You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dont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want to be waiting on the network'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1168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2350" y="852447"/>
            <a:ext cx="8762762" cy="43025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Export and Import the config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C69893-0DEB-461E-8D06-ED8D0827453B}"/>
              </a:ext>
            </a:extLst>
          </p:cNvPr>
          <p:cNvSpPr/>
          <p:nvPr/>
        </p:nvSpPr>
        <p:spPr>
          <a:xfrm>
            <a:off x="635634" y="1282701"/>
            <a:ext cx="8307644" cy="3062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Export-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-Path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C:\Users\Beard\git\PesterConfigs\Application1_PROD.json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Export-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-Path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C:\Users\Hair\git\PesterConfigs\Client1_System2_Quick.json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Import-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-Path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Git:\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PesterConfigs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\Application1_PROD.json</a:t>
            </a:r>
            <a:endParaRPr kumimoji="0" lang="fr-F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Import-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-Path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Git:\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PesterConfigs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\Client1_System2_Quick.json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5156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Output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6936" y="883658"/>
            <a:ext cx="8599836" cy="3457173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egoe UI" panose="020B0502040204020203" pitchFamily="34" charset="0"/>
              </a:rPr>
              <a:t>Invoke-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DbcCheck</a:t>
            </a:r>
            <a:r>
              <a:rPr lang="en-GB" dirty="0"/>
              <a:t> wraps </a:t>
            </a:r>
            <a:r>
              <a:rPr lang="en-US" dirty="0">
                <a:solidFill>
                  <a:srgbClr val="0000FF"/>
                </a:solidFill>
                <a:latin typeface="Segoe UI" panose="020B0502040204020203" pitchFamily="34" charset="0"/>
              </a:rPr>
              <a:t>Invoke-Pester</a:t>
            </a:r>
            <a:r>
              <a:rPr lang="en-GB" dirty="0"/>
              <a:t> so results </a:t>
            </a:r>
            <a:br>
              <a:rPr lang="en-GB" dirty="0"/>
            </a:br>
            <a:r>
              <a:rPr lang="en-GB" dirty="0"/>
              <a:t>and some parameters are exactly the same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egoe UI" panose="020B0502040204020203" pitchFamily="34" charset="0"/>
              </a:rPr>
              <a:t>Invoke-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DbcCheck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-Show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Segoe UI" panose="020B0502040204020203" pitchFamily="34" charset="0"/>
              </a:rPr>
              <a:t>Fails</a:t>
            </a:r>
          </a:p>
          <a:p>
            <a:pPr marL="0" indent="0">
              <a:buNone/>
            </a:pPr>
            <a:endParaRPr lang="en-US" dirty="0">
              <a:solidFill>
                <a:srgbClr val="8A2BE2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8A2BE2"/>
              </a:solidFill>
              <a:latin typeface="Segoe UI" panose="020B0502040204020203" pitchFamily="34" charset="0"/>
            </a:endParaRPr>
          </a:p>
          <a:p>
            <a:pPr marL="0" lvl="0" indent="0">
              <a:buNone/>
              <a:defRPr/>
            </a:pPr>
            <a:r>
              <a:rPr lang="en-US" dirty="0">
                <a:solidFill>
                  <a:srgbClr val="0000FF"/>
                </a:solidFill>
                <a:latin typeface="Segoe UI" panose="020B0502040204020203" pitchFamily="34" charset="0"/>
              </a:rPr>
              <a:t>Import-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DbcConfig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$(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System.WorkingDirectory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)</a:t>
            </a:r>
            <a:r>
              <a:rPr lang="en-US" dirty="0">
                <a:solidFill>
                  <a:srgbClr val="8A2BE2"/>
                </a:solidFill>
                <a:latin typeface="Segoe UI" panose="020B0502040204020203" pitchFamily="34" charset="0"/>
              </a:rPr>
              <a:t>\</a:t>
            </a:r>
            <a:r>
              <a:rPr lang="en-US" dirty="0" err="1">
                <a:solidFill>
                  <a:srgbClr val="8A2BE2"/>
                </a:solidFill>
                <a:latin typeface="Segoe UI" panose="020B0502040204020203" pitchFamily="34" charset="0"/>
              </a:rPr>
              <a:t>PesterConfigs</a:t>
            </a:r>
            <a:r>
              <a:rPr lang="en-US" dirty="0">
                <a:solidFill>
                  <a:srgbClr val="8A2BE2"/>
                </a:solidFill>
                <a:latin typeface="Segoe UI" panose="020B0502040204020203" pitchFamily="34" charset="0"/>
              </a:rPr>
              <a:t>\</a:t>
            </a:r>
            <a:r>
              <a:rPr lang="en-US" dirty="0" err="1">
                <a:solidFill>
                  <a:srgbClr val="8A2BE2"/>
                </a:solidFill>
                <a:latin typeface="Segoe UI" panose="020B0502040204020203" pitchFamily="34" charset="0"/>
              </a:rPr>
              <a:t>Application.json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</a:endParaRPr>
          </a:p>
          <a:p>
            <a:pPr lvl="0">
              <a:defRPr/>
            </a:pPr>
            <a:endParaRPr lang="en-US" dirty="0">
              <a:solidFill>
                <a:prstClr val="black"/>
              </a:solidFill>
              <a:latin typeface="Segoe UI" panose="020B0502040204020203" pitchFamily="34" charset="0"/>
            </a:endParaRPr>
          </a:p>
          <a:p>
            <a:pPr marL="0" lvl="0" indent="0">
              <a:buNone/>
              <a:defRPr/>
            </a:pPr>
            <a:r>
              <a:rPr lang="en-US" dirty="0">
                <a:solidFill>
                  <a:srgbClr val="0000FF"/>
                </a:solidFill>
                <a:latin typeface="Segoe UI" panose="020B0502040204020203" pitchFamily="34" charset="0"/>
              </a:rPr>
              <a:t>Invoke-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DbcCheck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-Show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Segoe UI" panose="020B0502040204020203" pitchFamily="34" charset="0"/>
              </a:rPr>
              <a:t>Summary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Segoe UI" panose="020B0502040204020203" pitchFamily="34" charset="0"/>
              </a:rPr>
              <a:t>PassThru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Segoe UI" panose="020B0502040204020203" pitchFamily="34" charset="0"/>
              </a:rPr>
              <a:t>OutputFile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$(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System.WorkingDirectory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)</a:t>
            </a:r>
            <a:r>
              <a:rPr lang="en-US" dirty="0">
                <a:solidFill>
                  <a:srgbClr val="8A2BE2"/>
                </a:solidFill>
                <a:latin typeface="Segoe UI" panose="020B0502040204020203" pitchFamily="34" charset="0"/>
              </a:rPr>
              <a:t>\Test-Results.xml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2353A87-FE97-4374-AEEE-831C22C89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38" y="357990"/>
            <a:ext cx="3183423" cy="24150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13A2EE-6602-4B92-8E75-2CD7E886C524}"/>
              </a:ext>
            </a:extLst>
          </p:cNvPr>
          <p:cNvSpPr/>
          <p:nvPr/>
        </p:nvSpPr>
        <p:spPr>
          <a:xfrm>
            <a:off x="330339" y="1349651"/>
            <a:ext cx="247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101820"/>
              </a:solidFill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A2BE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9587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Output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9376" y="852447"/>
            <a:ext cx="8599836" cy="39215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Invoke-</a:t>
            </a:r>
            <a:r>
              <a:rPr lang="en-GB" dirty="0" err="1"/>
              <a:t>DbcCheck</a:t>
            </a:r>
            <a:r>
              <a:rPr lang="en-GB" dirty="0"/>
              <a:t> for multiple scenarios all in one </a:t>
            </a:r>
            <a:r>
              <a:rPr lang="en-GB" dirty="0" err="1"/>
              <a:t>PowerBi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051AA-FC5A-4F44-8871-88E76D49F1B7}"/>
              </a:ext>
            </a:extLst>
          </p:cNvPr>
          <p:cNvSpPr/>
          <p:nvPr/>
        </p:nvSpPr>
        <p:spPr>
          <a:xfrm>
            <a:off x="575226" y="1265665"/>
            <a:ext cx="8532012" cy="338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Import-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path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Git:\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PesterConfigs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\Application1_PROD.json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-Show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Summary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PassThru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|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Update-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DbcPowerBiDataSource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–Environment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App1_Prod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Import-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path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Git:\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PesterConfigs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\Application2_PROD.json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-Show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Summary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PassThru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|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Update-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DbcPowerBiDataSource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–Environment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App2_Prod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Import-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path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Git:\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PesterConfigs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\Application3_PROD.json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-Show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Summary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PassThru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|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Update-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DbcPowerBiDataSource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–Environment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App3_Prod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Start-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DbcPowerbi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5177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4171E6-BCE7-4C01-8B2E-01637F9E8D21}"/>
              </a:ext>
            </a:extLst>
          </p:cNvPr>
          <p:cNvSpPr txBox="1">
            <a:spLocks/>
          </p:cNvSpPr>
          <p:nvPr/>
        </p:nvSpPr>
        <p:spPr>
          <a:xfrm>
            <a:off x="369837" y="269888"/>
            <a:ext cx="8229600" cy="61295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    Dashboards galore</a:t>
            </a:r>
          </a:p>
        </p:txBody>
      </p:sp>
      <p:pic>
        <p:nvPicPr>
          <p:cNvPr id="11268" name="Picture 4" descr="Smiling Face With Heart-Eyes on Microsoft Windows 10 Fall Creators Update">
            <a:extLst>
              <a:ext uri="{FF2B5EF4-FFF2-40B4-BE49-F238E27FC236}">
                <a16:creationId xmlns:a16="http://schemas.microsoft.com/office/drawing/2014/main" id="{AAE533B9-FAC8-4CC8-AB70-DB32BB72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08" y="207467"/>
            <a:ext cx="543709" cy="54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">
            <a:extLst>
              <a:ext uri="{FF2B5EF4-FFF2-40B4-BE49-F238E27FC236}">
                <a16:creationId xmlns:a16="http://schemas.microsoft.com/office/drawing/2014/main" id="{44CF9F10-9D21-43F9-817D-76A8CFCC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68" y="1031075"/>
            <a:ext cx="5051184" cy="284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DBEB7A-5EBA-40D8-AD41-CED630664C2F}"/>
              </a:ext>
            </a:extLst>
          </p:cNvPr>
          <p:cNvSpPr txBox="1"/>
          <p:nvPr/>
        </p:nvSpPr>
        <p:spPr>
          <a:xfrm>
            <a:off x="454925" y="4275966"/>
            <a:ext cx="778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use C:\Windows\Temp\dbachecks to simplify enabling instant refreshes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36797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What we didn’t 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9376" y="852446"/>
            <a:ext cx="8599836" cy="1194205"/>
          </a:xfrm>
        </p:spPr>
        <p:txBody>
          <a:bodyPr/>
          <a:lstStyle/>
          <a:p>
            <a:pPr marL="295275" lvl="2" indent="0">
              <a:lnSpc>
                <a:spcPct val="120000"/>
              </a:lnSpc>
              <a:buNone/>
            </a:pPr>
            <a:r>
              <a:rPr lang="en-US" sz="2000" dirty="0"/>
              <a:t>Enable Output to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Database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MS Teams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Slack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Twitter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JIRA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30752-A77A-43DE-872D-24E34992F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009" y="852446"/>
            <a:ext cx="4163336" cy="21364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02AD65-5070-4DCC-805F-DDED143DD818}"/>
              </a:ext>
            </a:extLst>
          </p:cNvPr>
          <p:cNvSpPr/>
          <p:nvPr/>
        </p:nvSpPr>
        <p:spPr>
          <a:xfrm>
            <a:off x="389376" y="3892675"/>
            <a:ext cx="848792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5275" marR="0" lvl="2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Because it’s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E008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PowerShell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so                                                | ANYTHING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1E3A4B-8EEC-4373-8476-885C97AE05EE}"/>
              </a:ext>
            </a:extLst>
          </p:cNvPr>
          <p:cNvSpPr/>
          <p:nvPr/>
        </p:nvSpPr>
        <p:spPr>
          <a:xfrm>
            <a:off x="3643430" y="3934422"/>
            <a:ext cx="34992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PassThru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476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0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C645-132D-4EE1-AD05-DE81FAE4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Forget to rate the sessions!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EEA8E-F9F9-482A-BFF5-56615EC71704}"/>
              </a:ext>
            </a:extLst>
          </p:cNvPr>
          <p:cNvSpPr txBox="1"/>
          <p:nvPr/>
        </p:nvSpPr>
        <p:spPr>
          <a:xfrm>
            <a:off x="3056441" y="991017"/>
            <a:ext cx="30716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Abadi" panose="020B0604020104020204" pitchFamily="34" charset="0"/>
                <a:hlinkClick r:id="rId2"/>
              </a:rPr>
              <a:t>https://my.eventraft.com/psconfasia19</a:t>
            </a:r>
            <a:r>
              <a:rPr lang="en-US" sz="1350" dirty="0">
                <a:solidFill>
                  <a:prstClr val="black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B56B1A-790E-4A15-B301-C1BCA9308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46" y="0"/>
            <a:ext cx="2436395" cy="514350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593FA9C-C143-47FC-B69F-69386E83B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63" y="0"/>
            <a:ext cx="243639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CF0B66-F401-4042-9A5F-604988779758}"/>
              </a:ext>
            </a:extLst>
          </p:cNvPr>
          <p:cNvSpPr/>
          <p:nvPr/>
        </p:nvSpPr>
        <p:spPr>
          <a:xfrm>
            <a:off x="2430780" y="2476500"/>
            <a:ext cx="625661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3E0FD-CF8F-4CEE-B07B-CE0CCEF6831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056440" y="2615000"/>
            <a:ext cx="24363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psconfasia">
            <a:extLst>
              <a:ext uri="{FF2B5EF4-FFF2-40B4-BE49-F238E27FC236}">
                <a16:creationId xmlns:a16="http://schemas.microsoft.com/office/drawing/2014/main" id="{24CD2FE5-DF34-4B67-94D5-9CAA9493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487" y="4280632"/>
            <a:ext cx="862868" cy="86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6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3449-ADAD-441A-B674-D0E59D4CB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1261"/>
            <a:ext cx="6332561" cy="123012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SQL Server</a:t>
            </a:r>
            <a:br>
              <a:rPr lang="en-US" dirty="0"/>
            </a:b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F2ADC9-DF45-4497-93A1-F4D91CB8A90B}"/>
              </a:ext>
            </a:extLst>
          </p:cNvPr>
          <p:cNvSpPr txBox="1">
            <a:spLocks/>
          </p:cNvSpPr>
          <p:nvPr/>
        </p:nvSpPr>
        <p:spPr>
          <a:xfrm>
            <a:off x="69156" y="1054758"/>
            <a:ext cx="6332561" cy="129748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ctr"/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Pester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E3D79-C882-456A-992B-98CB31D92CE3}"/>
              </a:ext>
            </a:extLst>
          </p:cNvPr>
          <p:cNvSpPr/>
          <p:nvPr/>
        </p:nvSpPr>
        <p:spPr>
          <a:xfrm>
            <a:off x="2693494" y="1859798"/>
            <a:ext cx="94557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800" dirty="0">
                <a:solidFill>
                  <a:schemeClr val="accent2"/>
                </a:solidFill>
              </a:rPr>
              <a:t>❤️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E69DA-BF0F-40E7-BF14-181C3F4EF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519" y="1057176"/>
            <a:ext cx="1751290" cy="27678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102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153124" y="-38594"/>
            <a:ext cx="9307315" cy="53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072053" y="742884"/>
            <a:ext cx="4326999" cy="3837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800"/>
            <a:r>
              <a:rPr lang="en-GB" sz="4463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4463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3000" dirty="0">
                <a:solidFill>
                  <a:srgbClr val="000000"/>
                </a:solidFill>
                <a:latin typeface="Calibri Light"/>
                <a:cs typeface="Calibri Light"/>
              </a:rPr>
            </a:br>
            <a:r>
              <a:rPr lang="en-GB" sz="675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 defTabSz="685800"/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27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685800"/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 defTabSz="685800"/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ctwpsasia19</a:t>
            </a:r>
            <a:endParaRPr lang="en-GB" sz="27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79" y="980882"/>
            <a:ext cx="2554275" cy="32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2560277" y="681541"/>
            <a:ext cx="40234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45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169622" y="1977684"/>
            <a:ext cx="745282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2700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pPr defTabSz="685800"/>
            <a:endParaRPr lang="en-US" sz="2700" dirty="0">
              <a:solidFill>
                <a:srgbClr val="FFE0A4"/>
              </a:solidFill>
              <a:latin typeface="Calibri" panose="020F0502020204030204"/>
            </a:endParaRPr>
          </a:p>
          <a:p>
            <a:pPr defTabSz="685800"/>
            <a:r>
              <a:rPr lang="en-US" sz="2700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pPr defTabSz="685800"/>
            <a:endParaRPr lang="en-US" sz="2700" dirty="0">
              <a:solidFill>
                <a:srgbClr val="FFE0A4"/>
              </a:solidFill>
              <a:latin typeface="Calibri" panose="020F0502020204030204"/>
            </a:endParaRPr>
          </a:p>
          <a:p>
            <a:pPr defTabSz="685800"/>
            <a:r>
              <a:rPr lang="en-US" sz="1350" dirty="0">
                <a:solidFill>
                  <a:srgbClr val="FFE0A4"/>
                </a:solidFill>
                <a:latin typeface="Calibri" panose="020F0502020204030204"/>
              </a:rPr>
              <a:t>Note – There are some hidden slides too</a:t>
            </a:r>
          </a:p>
          <a:p>
            <a:pPr defTabSz="685800"/>
            <a:endParaRPr lang="en-US" sz="1350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d5fb71f9a3fb1fe49812cc782a68de01&quot;,&quot;LanguageCode&quot;:&quot;en-US&quot;,&quot;SlideGuids&quot;:[&quot;e054304c-7bed-4dcc-8d4f-61ce2d27a24e&quot;,&quot;5f48d9f8-6d28-4814-bbe2-0b12d9192fd6&quot;,&quot;c60ba0df-a443-42ab-8fb7-5c923cd1d916&quot;,&quot;d1f8a17c-61e2-422e-84f0-4b9e88d235cd&quot;,&quot;e68d43c4-6419-402d-9e63-eee068d35447&quot;,&quot;5336dd26-e646-4ffd-8bdd-ad9e7118e1c4&quot;,&quot;33600ef1-d046-4881-811f-63058f1c6a81&quot;,&quot;7710b3b7-f450-40f6-b8e3-54ece149b0b5&quot;,&quot;111cbac4-41aa-4ff5-a5e7-7c80fdc7a1fb&quot;,&quot;9c363bf2-5b45-466b-878f-3d04a29d6043&quot;,&quot;a1f32860-6fe7-4a76-8c4d-d0c27d247250&quot;,&quot;d41ca9f8-a388-4c37-9ae7-bb3980008f1c&quot;,&quot;37f5d206-773b-48c8-a880-fb7e78b41219&quot;,&quot;0b9ebdc1-f218-4d87-9453-51b7dfdeacca&quot;,&quot;8c5c3a66-1f2a-41c8-97db-e527b381668d&quot;,&quot;c355c78a-38b1-448d-a783-e8253ab0c306&quot;,&quot;68d59b00-18ea-4d7d-9b00-3acd8d7f73d5&quot;,&quot;243b364a-335e-4b53-9d67-33b4ba19923f&quot;,&quot;2cc75f53-1c9e-4da8-bd4d-91f9554a0be9&quot;,&quot;4c96f1d5-1985-404c-98ab-d8fe7c7f4456&quot;,&quot;c0dfd28d-fe6e-4579-821e-dd55962533ae&quot;,&quot;d450ee63-6877-4d63-9f01-08f219b8f0d6&quot;,&quot;482c7b5f-e7e7-487f-befb-99d3eaf06dea&quot;,&quot;afb9bd87-115d-4fef-9184-5093b429c85f&quot;,&quot;00e28e58-17f5-4583-b5b9-fd2926cefed8&quot;,&quot;9026ed0b-48dd-4426-a469-e3f86a14ea8f&quot;,&quot;e379b5ea-5e24-492c-a787-28008a4f0f4e&quot;,&quot;b6d26042-770c-4b64-8a3c-e99dfaebf8e1&quot;,&quot;2ec5f63c-d12d-485c-8575-7a3bedb4e150&quot;,&quot;84f8e6d3-1f08-48f1-815d-fc54c2431dff&quot;,&quot;cb10ca84-784f-4f55-9ecf-987a0e39d7f5&quot;,&quot;2c88003f-7cdf-4e52-af45-418436141130&quot;,&quot;4cfcd6b5-fac2-4cd3-bc07-ba761419d31f&quot;,&quot;2f346b5e-9fb4-460f-92d8-1fefa217365f&quot;,&quot;24ee0453-3b28-44cf-a17f-b37c2295782d&quot;,&quot;566be8ea-5bc9-4f12-909d-3c53411d27ec&quot;,&quot;aaa49cdc-f7b1-41a8-8e9b-f637ff62494d&quot;,&quot;a1327c44-8593-458b-a765-f12a18f7ddf3&quot;],&quot;TimeStamp&quot;:&quot;2018-04-22T20:53:48.1978252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b9ebdc1-f218-4d87-9453-51b7dfdeacca&quot;,&quot;TimeStamp&quot;:&quot;2018-04-22T20:53:48.1958269+01:00&quot;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b9ebdc1-f218-4d87-9453-51b7dfdeacca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c5c3a66-1f2a-41c8-97db-e527b381668d&quot;,&quot;TimeStamp&quot;:&quot;2018-04-22T20:53:48.1958269+01:00&quot;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c96f1d5-1985-404c-98ab-d8fe7c7f4456&quot;,&quot;TimeStamp&quot;:&quot;2018-04-22T20:53:48.1958269+01:00&quot;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0dfd28d-fe6e-4579-821e-dd55962533ae&quot;,&quot;TimeStamp&quot;:&quot;2018-04-22T20:53:48.1958269+01:00&quot;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50ee63-6877-4d63-9f01-08f219b8f0d6&quot;,&quot;TimeStamp&quot;:&quot;2018-04-22T20:53:48.1958269+01:00&quot;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82c7b5f-e7e7-487f-befb-99d3eaf06dea&quot;,&quot;TimeStamp&quot;:&quot;2018-04-22T20:53:48.1958269+01:00&quot;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379b5ea-5e24-492c-a787-28008a4f0f4e&quot;,&quot;TimeStamp&quot;:&quot;2018-04-22T20:53:48.1968231+01:00&quot;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ec5f63c-d12d-485c-8575-7a3bedb4e150&quot;,&quot;TimeStamp&quot;:&quot;2018-04-22T20:53:48.1968231+01:00&quot;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4f8e6d3-1f08-48f1-815d-fc54c2431dff&quot;,&quot;TimeStamp&quot;:&quot;2018-04-22T20:53:48.1968231+01:00&quot;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b10ca84-784f-4f55-9ecf-987a0e39d7f5&quot;,&quot;TimeStamp&quot;:&quot;2018-04-22T20:53:48.1968231+01:00&quot;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327c44-8593-458b-a765-f12a18f7ddf3&quot;,&quot;TimeStamp&quot;:&quot;2018-04-22T20:53:48.1968231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PASS 2013_SpeakerTemplate_16x9">
  <a:themeElements>
    <a:clrScheme name="PASS Brand Colors">
      <a:dk1>
        <a:srgbClr val="101820"/>
      </a:dk1>
      <a:lt1>
        <a:srgbClr val="6558B1"/>
      </a:lt1>
      <a:dk2>
        <a:srgbClr val="414954"/>
      </a:dk2>
      <a:lt2>
        <a:srgbClr val="FFFFFF"/>
      </a:lt2>
      <a:accent1>
        <a:srgbClr val="F9413A"/>
      </a:accent1>
      <a:accent2>
        <a:srgbClr val="AF272F"/>
      </a:accent2>
      <a:accent3>
        <a:srgbClr val="2CCCD3"/>
      </a:accent3>
      <a:accent4>
        <a:srgbClr val="007377"/>
      </a:accent4>
      <a:accent5>
        <a:srgbClr val="2E008B"/>
      </a:accent5>
      <a:accent6>
        <a:srgbClr val="6558B1"/>
      </a:accent6>
      <a:hlink>
        <a:srgbClr val="00BF6F"/>
      </a:hlink>
      <a:folHlink>
        <a:srgbClr val="00793E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4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29777</TotalTime>
  <Words>1232</Words>
  <Application>Microsoft Office PowerPoint</Application>
  <PresentationFormat>On-screen Show (16:9)</PresentationFormat>
  <Paragraphs>324</Paragraphs>
  <Slides>68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68</vt:i4>
      </vt:variant>
    </vt:vector>
  </HeadingPairs>
  <TitlesOfParts>
    <vt:vector size="89" baseType="lpstr">
      <vt:lpstr>Abadi</vt:lpstr>
      <vt:lpstr>AppleStorm</vt:lpstr>
      <vt:lpstr>-apple-system</vt:lpstr>
      <vt:lpstr>Arial</vt:lpstr>
      <vt:lpstr>Bahnschrift SemiCondensed</vt:lpstr>
      <vt:lpstr>Calibri</vt:lpstr>
      <vt:lpstr>Calibri Light</vt:lpstr>
      <vt:lpstr>Consolas</vt:lpstr>
      <vt:lpstr>Corbel</vt:lpstr>
      <vt:lpstr>Gill Sans</vt:lpstr>
      <vt:lpstr>Lucida Console</vt:lpstr>
      <vt:lpstr>Segoe UI</vt:lpstr>
      <vt:lpstr>Segoe UI Light</vt:lpstr>
      <vt:lpstr>Segoe UI Semilight</vt:lpstr>
      <vt:lpstr>Ubuntu Mono</vt:lpstr>
      <vt:lpstr>PASS 2013_SpeakerTemplate_16x9</vt:lpstr>
      <vt:lpstr>Office Theme</vt:lpstr>
      <vt:lpstr>Chalkboard 16x9</vt:lpstr>
      <vt:lpstr>1_PASS 2013_SpeakerTemplate_16x9</vt:lpstr>
      <vt:lpstr>2_PASS 2013_SpeakerTemplate_16x9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Decision Time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Checks Are Available? Use Get-DbcCheck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Challenges &amp; Goals</vt:lpstr>
      <vt:lpstr>Challenge - Output</vt:lpstr>
      <vt:lpstr>Challenge - Output</vt:lpstr>
      <vt:lpstr>Challenge – User Simplicity</vt:lpstr>
      <vt:lpstr>Dbachecks – Configuration</vt:lpstr>
      <vt:lpstr>Dbachecks – Configuration</vt:lpstr>
      <vt:lpstr>Dbachecks – Configuration</vt:lpstr>
      <vt:lpstr>Dbachecks – Configuration</vt:lpstr>
      <vt:lpstr>Dbachecks – Output</vt:lpstr>
      <vt:lpstr>Dbachecks – Output</vt:lpstr>
      <vt:lpstr>PowerPoint Presentation</vt:lpstr>
      <vt:lpstr>Dbachecks – What we didn’t do</vt:lpstr>
      <vt:lpstr>PowerPoint Presentation</vt:lpstr>
      <vt:lpstr>DO NOT Forget to rate the sessions!</vt:lpstr>
      <vt:lpstr>      SQL Server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514</cp:revision>
  <dcterms:created xsi:type="dcterms:W3CDTF">2013-07-12T18:23:55Z</dcterms:created>
  <dcterms:modified xsi:type="dcterms:W3CDTF">2019-09-20T07:53:14Z</dcterms:modified>
</cp:coreProperties>
</file>